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8" r:id="rId2"/>
    <p:sldId id="257" r:id="rId3"/>
    <p:sldId id="259" r:id="rId4"/>
    <p:sldId id="260" r:id="rId5"/>
    <p:sldId id="261" r:id="rId6"/>
    <p:sldId id="262" r:id="rId7"/>
    <p:sldId id="263" r:id="rId8"/>
    <p:sldId id="264" r:id="rId9"/>
    <p:sldId id="265" r:id="rId10"/>
    <p:sldId id="267" r:id="rId11"/>
    <p:sldId id="268" r:id="rId12"/>
    <p:sldId id="272" r:id="rId13"/>
    <p:sldId id="271" r:id="rId14"/>
    <p:sldId id="273" r:id="rId15"/>
    <p:sldId id="269" r:id="rId16"/>
    <p:sldId id="270" r:id="rId17"/>
  </p:sldIdLst>
  <p:sldSz cx="12192000" cy="6858000"/>
  <p:notesSz cx="7016750" cy="9302750"/>
  <p:embeddedFontLst>
    <p:embeddedFont>
      <p:font typeface="Calibri Light" panose="020F0302020204030204" pitchFamily="34" charset="0"/>
      <p:regular r:id="rId20"/>
      <p:italic r:id="rId21"/>
    </p:embeddedFont>
    <p:embeddedFont>
      <p:font typeface="Alien League" pitchFamily="2"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63220" autoAdjust="0"/>
  </p:normalViewPr>
  <p:slideViewPr>
    <p:cSldViewPr snapToGrid="0">
      <p:cViewPr varScale="1">
        <p:scale>
          <a:sx n="77" d="100"/>
          <a:sy n="77" d="100"/>
        </p:scale>
        <p:origin x="230"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88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E68341-AF25-44F7-9D42-0AA079577095}"/>
              </a:ext>
            </a:extLst>
          </p:cNvPr>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dirty="0"/>
          </a:p>
        </p:txBody>
      </p:sp>
      <p:sp>
        <p:nvSpPr>
          <p:cNvPr id="3" name="Date Placeholder 2">
            <a:extLst>
              <a:ext uri="{FF2B5EF4-FFF2-40B4-BE49-F238E27FC236}">
                <a16:creationId xmlns:a16="http://schemas.microsoft.com/office/drawing/2014/main" id="{C303BF68-0D00-40A7-BC07-3E58517493BD}"/>
              </a:ext>
            </a:extLst>
          </p:cNvPr>
          <p:cNvSpPr>
            <a:spLocks noGrp="1"/>
          </p:cNvSpPr>
          <p:nvPr>
            <p:ph type="dt" sz="quarter" idx="1"/>
          </p:nvPr>
        </p:nvSpPr>
        <p:spPr>
          <a:xfrm>
            <a:off x="3974534" y="0"/>
            <a:ext cx="3040592" cy="466753"/>
          </a:xfrm>
          <a:prstGeom prst="rect">
            <a:avLst/>
          </a:prstGeom>
        </p:spPr>
        <p:txBody>
          <a:bodyPr vert="horz" lIns="93251" tIns="46625" rIns="93251" bIns="46625" rtlCol="0"/>
          <a:lstStyle>
            <a:lvl1pPr algn="r">
              <a:defRPr sz="1200"/>
            </a:lvl1pPr>
          </a:lstStyle>
          <a:p>
            <a:fld id="{EC2FB13B-0E7C-4030-8A3C-39456375A3D1}" type="datetimeFigureOut">
              <a:rPr lang="en-US" smtClean="0"/>
              <a:t>9/7/2017</a:t>
            </a:fld>
            <a:endParaRPr lang="en-US" dirty="0"/>
          </a:p>
        </p:txBody>
      </p:sp>
      <p:sp>
        <p:nvSpPr>
          <p:cNvPr id="4" name="Footer Placeholder 3">
            <a:extLst>
              <a:ext uri="{FF2B5EF4-FFF2-40B4-BE49-F238E27FC236}">
                <a16:creationId xmlns:a16="http://schemas.microsoft.com/office/drawing/2014/main" id="{CDCB092A-E6C5-4761-9703-A1A025BED1DB}"/>
              </a:ext>
            </a:extLst>
          </p:cNvPr>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105016C-599C-4902-89AD-5AC7466E35F8}"/>
              </a:ext>
            </a:extLst>
          </p:cNvPr>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fld id="{5A8BC02A-5217-4132-8D54-562AACF6811C}" type="slidenum">
              <a:rPr lang="en-US" smtClean="0"/>
              <a:t>‹#›</a:t>
            </a:fld>
            <a:endParaRPr lang="en-US" dirty="0"/>
          </a:p>
        </p:txBody>
      </p:sp>
    </p:spTree>
    <p:extLst>
      <p:ext uri="{BB962C8B-B14F-4D97-AF65-F5344CB8AC3E}">
        <p14:creationId xmlns:p14="http://schemas.microsoft.com/office/powerpoint/2010/main" val="7185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dirty="0"/>
          </a:p>
        </p:txBody>
      </p:sp>
      <p:sp>
        <p:nvSpPr>
          <p:cNvPr id="3" name="Date Placeholder 2"/>
          <p:cNvSpPr>
            <a:spLocks noGrp="1"/>
          </p:cNvSpPr>
          <p:nvPr>
            <p:ph type="dt" idx="1"/>
          </p:nvPr>
        </p:nvSpPr>
        <p:spPr>
          <a:xfrm>
            <a:off x="3974534" y="0"/>
            <a:ext cx="3040592" cy="466753"/>
          </a:xfrm>
          <a:prstGeom prst="rect">
            <a:avLst/>
          </a:prstGeom>
        </p:spPr>
        <p:txBody>
          <a:bodyPr vert="horz" lIns="93251" tIns="46625" rIns="93251" bIns="46625" rtlCol="0"/>
          <a:lstStyle>
            <a:lvl1pPr algn="r">
              <a:defRPr sz="1200"/>
            </a:lvl1pPr>
          </a:lstStyle>
          <a:p>
            <a:fld id="{F10542FB-C49D-4D2A-B9E9-78404946499D}" type="datetimeFigureOut">
              <a:rPr lang="en-US" smtClean="0"/>
              <a:t>9/7/2017</a:t>
            </a:fld>
            <a:endParaRPr lang="en-US" dirty="0"/>
          </a:p>
        </p:txBody>
      </p:sp>
      <p:sp>
        <p:nvSpPr>
          <p:cNvPr id="4" name="Slide Image Placeholder 3"/>
          <p:cNvSpPr>
            <a:spLocks noGrp="1" noRot="1" noChangeAspect="1"/>
          </p:cNvSpPr>
          <p:nvPr>
            <p:ph type="sldImg" idx="2"/>
          </p:nvPr>
        </p:nvSpPr>
        <p:spPr>
          <a:xfrm>
            <a:off x="719138" y="1163638"/>
            <a:ext cx="5578475" cy="3138487"/>
          </a:xfrm>
          <a:prstGeom prst="rect">
            <a:avLst/>
          </a:prstGeom>
          <a:noFill/>
          <a:ln w="12700">
            <a:solidFill>
              <a:prstClr val="black"/>
            </a:solidFill>
          </a:ln>
        </p:spPr>
        <p:txBody>
          <a:bodyPr vert="horz" lIns="93251" tIns="46625" rIns="93251" bIns="46625" rtlCol="0" anchor="ctr"/>
          <a:lstStyle/>
          <a:p>
            <a:endParaRPr lang="en-US" dirty="0"/>
          </a:p>
        </p:txBody>
      </p:sp>
      <p:sp>
        <p:nvSpPr>
          <p:cNvPr id="5" name="Notes Placeholder 4"/>
          <p:cNvSpPr>
            <a:spLocks noGrp="1"/>
          </p:cNvSpPr>
          <p:nvPr>
            <p:ph type="body" sz="quarter" idx="3"/>
          </p:nvPr>
        </p:nvSpPr>
        <p:spPr>
          <a:xfrm>
            <a:off x="701675" y="4476948"/>
            <a:ext cx="5613400" cy="3662958"/>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4534" y="8835998"/>
            <a:ext cx="3040592" cy="466752"/>
          </a:xfrm>
          <a:prstGeom prst="rect">
            <a:avLst/>
          </a:prstGeom>
        </p:spPr>
        <p:txBody>
          <a:bodyPr vert="horz" lIns="93251" tIns="46625" rIns="93251" bIns="46625" rtlCol="0" anchor="b"/>
          <a:lstStyle>
            <a:lvl1pPr algn="r">
              <a:defRPr sz="1200"/>
            </a:lvl1pPr>
          </a:lstStyle>
          <a:p>
            <a:fld id="{7D1A87AA-F42B-471A-BE20-5351792E972A}" type="slidenum">
              <a:rPr lang="en-US" smtClean="0"/>
              <a:t>‹#›</a:t>
            </a:fld>
            <a:endParaRPr lang="en-US" dirty="0"/>
          </a:p>
        </p:txBody>
      </p:sp>
    </p:spTree>
    <p:extLst>
      <p:ext uri="{BB962C8B-B14F-4D97-AF65-F5344CB8AC3E}">
        <p14:creationId xmlns:p14="http://schemas.microsoft.com/office/powerpoint/2010/main" val="224191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(15, )</a:t>
            </a:r>
          </a:p>
          <a:p>
            <a:endParaRPr lang="en-US" dirty="0"/>
          </a:p>
          <a:p>
            <a:r>
              <a:rPr lang="en-US" dirty="0"/>
              <a:t>Hi! My project was about chemistry in space: „Complex Organic Molecules in Protoplanetary Disks“.</a:t>
            </a:r>
            <a:br>
              <a:rPr lang="en-US" dirty="0"/>
            </a:br>
            <a:r>
              <a:rPr lang="en-US" dirty="0"/>
              <a:t>Maybe start with a bit of background on myself </a:t>
            </a:r>
          </a:p>
        </p:txBody>
      </p:sp>
      <p:sp>
        <p:nvSpPr>
          <p:cNvPr id="4" name="Slide Number Placeholder 3"/>
          <p:cNvSpPr>
            <a:spLocks noGrp="1"/>
          </p:cNvSpPr>
          <p:nvPr>
            <p:ph type="sldNum" sz="quarter" idx="10"/>
          </p:nvPr>
        </p:nvSpPr>
        <p:spPr/>
        <p:txBody>
          <a:bodyPr/>
          <a:lstStyle/>
          <a:p>
            <a:fld id="{7D1A87AA-F42B-471A-BE20-5351792E972A}" type="slidenum">
              <a:rPr lang="en-US" smtClean="0"/>
              <a:t>1</a:t>
            </a:fld>
            <a:endParaRPr lang="en-US" dirty="0"/>
          </a:p>
        </p:txBody>
      </p:sp>
    </p:spTree>
    <p:extLst>
      <p:ext uri="{BB962C8B-B14F-4D97-AF65-F5344CB8AC3E}">
        <p14:creationId xmlns:p14="http://schemas.microsoft.com/office/powerpoint/2010/main" val="840470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a:t>
            </a:r>
          </a:p>
          <a:p>
            <a:endParaRPr lang="en-US" dirty="0"/>
          </a:p>
          <a:p>
            <a:r>
              <a:rPr lang="en-US" dirty="0"/>
              <a:t>So that’s it. It was really nice being here and also meeting all of you, I had tons of fun in Japan, on Mount Fuji, in Hakkone, in Tokyo. And thank you for your attention. </a:t>
            </a:r>
          </a:p>
        </p:txBody>
      </p:sp>
      <p:sp>
        <p:nvSpPr>
          <p:cNvPr id="4" name="Slide Number Placeholder 3"/>
          <p:cNvSpPr>
            <a:spLocks noGrp="1"/>
          </p:cNvSpPr>
          <p:nvPr>
            <p:ph type="sldNum" sz="quarter" idx="10"/>
          </p:nvPr>
        </p:nvSpPr>
        <p:spPr/>
        <p:txBody>
          <a:bodyPr/>
          <a:lstStyle/>
          <a:p>
            <a:fld id="{7D1A87AA-F42B-471A-BE20-5351792E972A}" type="slidenum">
              <a:rPr lang="en-US" smtClean="0"/>
              <a:t>10</a:t>
            </a:fld>
            <a:endParaRPr lang="en-US" dirty="0"/>
          </a:p>
        </p:txBody>
      </p:sp>
    </p:spTree>
    <p:extLst>
      <p:ext uri="{BB962C8B-B14F-4D97-AF65-F5344CB8AC3E}">
        <p14:creationId xmlns:p14="http://schemas.microsoft.com/office/powerpoint/2010/main" val="136222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a:t>
            </a:r>
          </a:p>
          <a:p>
            <a:endParaRPr lang="en-US" dirty="0"/>
          </a:p>
          <a:p>
            <a:r>
              <a:rPr lang="en-US" dirty="0"/>
              <a:t>I Have a Bachelor in Maths and one in Physics and am currently doing Theoretical and Mathematical Physics, close to the end of my master &gt; So kind of the maths, physics geek.  </a:t>
            </a:r>
            <a:r>
              <a:rPr lang="en-US" b="1" dirty="0"/>
              <a:t>[CLICK]</a:t>
            </a:r>
            <a:br>
              <a:rPr lang="en-US" dirty="0"/>
            </a:br>
            <a:r>
              <a:rPr lang="en-US" dirty="0"/>
              <a:t>But then my project was about Astrochemistry </a:t>
            </a:r>
            <a:r>
              <a:rPr lang="en-US" b="1" dirty="0"/>
              <a:t>[CLICK]</a:t>
            </a:r>
          </a:p>
          <a:p>
            <a:r>
              <a:rPr lang="en-US" dirty="0"/>
              <a:t>But what I actually did was Programming while waiting for simulations to finish.</a:t>
            </a:r>
            <a:br>
              <a:rPr lang="en-US" dirty="0"/>
            </a:br>
            <a:br>
              <a:rPr lang="en-US" dirty="0"/>
            </a:br>
            <a:r>
              <a:rPr lang="en-US" dirty="0"/>
              <a:t>So maybe a bit interesting because those three things don‘t really fit together at the first glance!</a:t>
            </a:r>
            <a:br>
              <a:rPr lang="en-US" dirty="0"/>
            </a:br>
            <a:br>
              <a:rPr lang="en-US" dirty="0"/>
            </a:br>
            <a:r>
              <a:rPr lang="en-US" dirty="0"/>
              <a:t>So let‘s talk more about my research project:</a:t>
            </a:r>
            <a:br>
              <a:rPr lang="en-US" dirty="0"/>
            </a:br>
            <a:r>
              <a:rPr lang="en-US" dirty="0"/>
              <a:t>Maybe short word to the structure: The order is roughly: </a:t>
            </a:r>
            <a:r>
              <a:rPr lang="en-US" b="1" dirty="0"/>
              <a:t>[CLICK] </a:t>
            </a:r>
            <a:r>
              <a:rPr lang="en-US" dirty="0"/>
              <a:t>What, </a:t>
            </a:r>
            <a:r>
              <a:rPr lang="en-US" b="1" dirty="0"/>
              <a:t>[CLICK] </a:t>
            </a:r>
            <a:r>
              <a:rPr lang="en-US" dirty="0"/>
              <a:t>Why, </a:t>
            </a:r>
            <a:r>
              <a:rPr lang="en-US" b="1" dirty="0"/>
              <a:t>[CLICK] </a:t>
            </a:r>
            <a:r>
              <a:rPr lang="en-US" dirty="0"/>
              <a:t>How, </a:t>
            </a:r>
            <a:r>
              <a:rPr lang="en-US" b="1" dirty="0"/>
              <a:t>[CLICK] </a:t>
            </a:r>
            <a:r>
              <a:rPr lang="en-US" dirty="0"/>
              <a:t>Results? </a:t>
            </a:r>
          </a:p>
        </p:txBody>
      </p:sp>
      <p:sp>
        <p:nvSpPr>
          <p:cNvPr id="4" name="Slide Number Placeholder 3"/>
          <p:cNvSpPr>
            <a:spLocks noGrp="1"/>
          </p:cNvSpPr>
          <p:nvPr>
            <p:ph type="sldNum" sz="quarter" idx="10"/>
          </p:nvPr>
        </p:nvSpPr>
        <p:spPr/>
        <p:txBody>
          <a:bodyPr/>
          <a:lstStyle/>
          <a:p>
            <a:fld id="{7D1A87AA-F42B-471A-BE20-5351792E972A}" type="slidenum">
              <a:rPr lang="en-US" smtClean="0"/>
              <a:t>2</a:t>
            </a:fld>
            <a:endParaRPr lang="en-US" dirty="0"/>
          </a:p>
        </p:txBody>
      </p:sp>
    </p:spTree>
    <p:extLst>
      <p:ext uri="{BB962C8B-B14F-4D97-AF65-F5344CB8AC3E}">
        <p14:creationId xmlns:p14="http://schemas.microsoft.com/office/powerpoint/2010/main" val="335164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a:t>
            </a:r>
          </a:p>
          <a:p>
            <a:endParaRPr lang="en-US" dirty="0"/>
          </a:p>
          <a:p>
            <a:r>
              <a:rPr lang="en-US" dirty="0"/>
              <a:t>So starting with </a:t>
            </a:r>
            <a:r>
              <a:rPr lang="en-US" b="1" dirty="0"/>
              <a:t>what</a:t>
            </a:r>
            <a:r>
              <a:rPr lang="en-US" dirty="0"/>
              <a:t> does the title “Complex Organic Molecules in Protoplanetary disks” actually mean?</a:t>
            </a:r>
            <a:br>
              <a:rPr lang="en-US" dirty="0"/>
            </a:br>
            <a:br>
              <a:rPr lang="en-US" dirty="0"/>
            </a:br>
            <a:r>
              <a:rPr lang="en-US" b="1" dirty="0"/>
              <a:t>[CLICK] </a:t>
            </a:r>
            <a:r>
              <a:rPr lang="en-US" dirty="0"/>
              <a:t>Complex Organic Molecules are relatively large molecules which contain carbon. And relatively large in our astrophysical context means, more than 6 atoms. Which for earth is ridiculously small, but then again it’s in space.</a:t>
            </a:r>
            <a:br>
              <a:rPr lang="en-US" dirty="0"/>
            </a:br>
            <a:br>
              <a:rPr lang="en-US" dirty="0"/>
            </a:br>
            <a:r>
              <a:rPr lang="en-US" b="1" dirty="0"/>
              <a:t>[CLICK]</a:t>
            </a:r>
            <a:r>
              <a:rPr lang="en-US" dirty="0"/>
              <a:t> And protoplanetary disks, well, those are planet forming regions, which usually are big areas filled with dust, which usually forms a disk around a star.</a:t>
            </a:r>
            <a:br>
              <a:rPr lang="en-US" dirty="0"/>
            </a:br>
            <a:br>
              <a:rPr lang="en-US" dirty="0"/>
            </a:br>
            <a:r>
              <a:rPr lang="en-US" dirty="0"/>
              <a:t>So we are interested in finding complex molecules in planet forming regions. </a:t>
            </a:r>
          </a:p>
        </p:txBody>
      </p:sp>
      <p:sp>
        <p:nvSpPr>
          <p:cNvPr id="4" name="Slide Number Placeholder 3"/>
          <p:cNvSpPr>
            <a:spLocks noGrp="1"/>
          </p:cNvSpPr>
          <p:nvPr>
            <p:ph type="sldNum" sz="quarter" idx="10"/>
          </p:nvPr>
        </p:nvSpPr>
        <p:spPr/>
        <p:txBody>
          <a:bodyPr/>
          <a:lstStyle/>
          <a:p>
            <a:fld id="{7D1A87AA-F42B-471A-BE20-5351792E972A}" type="slidenum">
              <a:rPr lang="en-US" smtClean="0"/>
              <a:t>3</a:t>
            </a:fld>
            <a:endParaRPr lang="en-US" dirty="0"/>
          </a:p>
        </p:txBody>
      </p:sp>
    </p:spTree>
    <p:extLst>
      <p:ext uri="{BB962C8B-B14F-4D97-AF65-F5344CB8AC3E}">
        <p14:creationId xmlns:p14="http://schemas.microsoft.com/office/powerpoint/2010/main" val="360186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a:t>
            </a:r>
          </a:p>
          <a:p>
            <a:endParaRPr lang="en-US" dirty="0"/>
          </a:p>
          <a:p>
            <a:r>
              <a:rPr lang="en-US" dirty="0"/>
              <a:t>So fair question: </a:t>
            </a:r>
            <a:r>
              <a:rPr lang="en-US" b="1" dirty="0"/>
              <a:t>WHY</a:t>
            </a:r>
            <a:r>
              <a:rPr lang="en-US" dirty="0"/>
              <a:t> are we interested in that?</a:t>
            </a:r>
            <a:br>
              <a:rPr lang="en-US" dirty="0"/>
            </a:br>
            <a:r>
              <a:rPr lang="en-US" dirty="0"/>
              <a:t>One of the big buzzwords I can throw out to answer that question is: </a:t>
            </a:r>
            <a:r>
              <a:rPr lang="en-US" b="1" dirty="0"/>
              <a:t>[CLICK]</a:t>
            </a:r>
            <a:r>
              <a:rPr lang="en-US" dirty="0"/>
              <a:t> The origin of life.</a:t>
            </a:r>
            <a:br>
              <a:rPr lang="en-US" dirty="0"/>
            </a:br>
            <a:br>
              <a:rPr lang="en-US" dirty="0"/>
            </a:br>
            <a:r>
              <a:rPr lang="en-US" dirty="0"/>
              <a:t>When we ask ourselves where does life come from, naturally one of the first things to ask is, </a:t>
            </a:r>
            <a:r>
              <a:rPr lang="en-US" b="1" dirty="0"/>
              <a:t>[CLICK] </a:t>
            </a:r>
            <a:r>
              <a:rPr lang="en-US" dirty="0"/>
              <a:t>„Where do the building blocks of life (that is, complex organic molecules= come from?“.</a:t>
            </a:r>
            <a:br>
              <a:rPr lang="en-US" dirty="0"/>
            </a:br>
            <a:br>
              <a:rPr lang="en-US" dirty="0"/>
            </a:br>
            <a:r>
              <a:rPr lang="en-US" b="1" dirty="0"/>
              <a:t>[CLICK] </a:t>
            </a:r>
            <a:r>
              <a:rPr lang="en-US" dirty="0"/>
              <a:t>And there‘s one prominent theory which says: Those molecules actually were first formed in space, among others in protoplanetary disks. (Out of which the planets formed) and then also later continuously brought to earth via comets and meteorites.</a:t>
            </a:r>
            <a:br>
              <a:rPr lang="en-US" dirty="0"/>
            </a:br>
            <a:br>
              <a:rPr lang="en-US" dirty="0"/>
            </a:br>
            <a:r>
              <a:rPr lang="en-US" dirty="0"/>
              <a:t>I hope that’s enough for WHY, because now I will talk about HOW we tried to investigate the formation of those molecules. </a:t>
            </a:r>
          </a:p>
        </p:txBody>
      </p:sp>
      <p:sp>
        <p:nvSpPr>
          <p:cNvPr id="4" name="Slide Number Placeholder 3"/>
          <p:cNvSpPr>
            <a:spLocks noGrp="1"/>
          </p:cNvSpPr>
          <p:nvPr>
            <p:ph type="sldNum" sz="quarter" idx="10"/>
          </p:nvPr>
        </p:nvSpPr>
        <p:spPr/>
        <p:txBody>
          <a:bodyPr/>
          <a:lstStyle/>
          <a:p>
            <a:fld id="{7D1A87AA-F42B-471A-BE20-5351792E972A}" type="slidenum">
              <a:rPr lang="en-US" smtClean="0"/>
              <a:t>4</a:t>
            </a:fld>
            <a:endParaRPr lang="en-US" dirty="0"/>
          </a:p>
        </p:txBody>
      </p:sp>
    </p:spTree>
    <p:extLst>
      <p:ext uri="{BB962C8B-B14F-4D97-AF65-F5344CB8AC3E}">
        <p14:creationId xmlns:p14="http://schemas.microsoft.com/office/powerpoint/2010/main" val="378573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a:t>
            </a:r>
          </a:p>
          <a:p>
            <a:endParaRPr lang="en-US" dirty="0"/>
          </a:p>
          <a:p>
            <a:r>
              <a:rPr lang="en-US" dirty="0"/>
              <a:t>We tried to simulate, not just observe, how the chemistry develops with time.</a:t>
            </a:r>
            <a:br>
              <a:rPr lang="en-US" dirty="0"/>
            </a:br>
            <a:br>
              <a:rPr lang="en-US" dirty="0"/>
            </a:br>
            <a:r>
              <a:rPr lang="en-US" b="1" dirty="0"/>
              <a:t>[CLICK] </a:t>
            </a:r>
            <a:r>
              <a:rPr lang="en-US" dirty="0"/>
              <a:t>This is done with so called Chemical Reaction Networks. Basically we have a large set of known </a:t>
            </a:r>
            <a:r>
              <a:rPr lang="en-US" b="1" dirty="0"/>
              <a:t>[CLICK] </a:t>
            </a:r>
            <a:r>
              <a:rPr lang="en-US" dirty="0"/>
              <a:t>chemical reactions and we know how often they occur, which gives us some </a:t>
            </a:r>
            <a:r>
              <a:rPr lang="en-US" b="1" dirty="0"/>
              <a:t>[CLICK] </a:t>
            </a:r>
            <a:r>
              <a:rPr lang="en-US" dirty="0"/>
              <a:t>differential equations.</a:t>
            </a:r>
          </a:p>
          <a:p>
            <a:endParaRPr lang="en-US" dirty="0"/>
          </a:p>
          <a:p>
            <a:r>
              <a:rPr lang="en-US" b="1" dirty="0"/>
              <a:t>[CLICK] </a:t>
            </a:r>
            <a:r>
              <a:rPr lang="en-US" dirty="0"/>
              <a:t>So if we start with some initial chemicals, and we solve them, we know what chemicals we have after one time step.</a:t>
            </a:r>
            <a:br>
              <a:rPr lang="en-US" dirty="0"/>
            </a:br>
            <a:br>
              <a:rPr lang="en-US" dirty="0"/>
            </a:br>
            <a:r>
              <a:rPr lang="en-US" b="1" dirty="0"/>
              <a:t>[CLICK] </a:t>
            </a:r>
            <a:r>
              <a:rPr lang="en-US" dirty="0"/>
              <a:t>And if we repeat and repeat this step, we can see how the abundance of certain chemicals </a:t>
            </a:r>
            <a:r>
              <a:rPr lang="en-US" b="1" dirty="0"/>
              <a:t>[CLICK] </a:t>
            </a:r>
            <a:r>
              <a:rPr lang="en-US" dirty="0"/>
              <a:t>develops with time.</a:t>
            </a:r>
            <a:br>
              <a:rPr lang="en-US" dirty="0"/>
            </a:br>
            <a:br>
              <a:rPr lang="en-US" dirty="0"/>
            </a:br>
            <a:r>
              <a:rPr lang="en-US" dirty="0"/>
              <a:t>Specifically that also takes into account </a:t>
            </a:r>
            <a:r>
              <a:rPr lang="en-US" b="1" dirty="0"/>
              <a:t>[CLICK] </a:t>
            </a:r>
            <a:r>
              <a:rPr lang="en-US" dirty="0"/>
              <a:t>physical parameters, such as temperature, and my project was about investigating the influence of those parameters on the outcomes.</a:t>
            </a:r>
            <a:br>
              <a:rPr lang="en-US" dirty="0"/>
            </a:br>
            <a:endParaRPr lang="en-US" dirty="0"/>
          </a:p>
        </p:txBody>
      </p:sp>
      <p:sp>
        <p:nvSpPr>
          <p:cNvPr id="4" name="Slide Number Placeholder 3"/>
          <p:cNvSpPr>
            <a:spLocks noGrp="1"/>
          </p:cNvSpPr>
          <p:nvPr>
            <p:ph type="sldNum" sz="quarter" idx="10"/>
          </p:nvPr>
        </p:nvSpPr>
        <p:spPr/>
        <p:txBody>
          <a:bodyPr/>
          <a:lstStyle/>
          <a:p>
            <a:fld id="{7D1A87AA-F42B-471A-BE20-5351792E972A}" type="slidenum">
              <a:rPr lang="en-US" smtClean="0"/>
              <a:t>5</a:t>
            </a:fld>
            <a:endParaRPr lang="en-US" dirty="0"/>
          </a:p>
        </p:txBody>
      </p:sp>
    </p:spTree>
    <p:extLst>
      <p:ext uri="{BB962C8B-B14F-4D97-AF65-F5344CB8AC3E}">
        <p14:creationId xmlns:p14="http://schemas.microsoft.com/office/powerpoint/2010/main" val="198254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a:t>
            </a:r>
          </a:p>
          <a:p>
            <a:endParaRPr lang="en-US" dirty="0"/>
          </a:p>
          <a:p>
            <a:r>
              <a:rPr lang="en-US" dirty="0"/>
              <a:t>One more thing to add: We do this in protoplanetary disks, which is a lot of empty space but also contains </a:t>
            </a:r>
            <a:r>
              <a:rPr lang="en-US" b="1" dirty="0"/>
              <a:t>[CLICK] </a:t>
            </a:r>
            <a:r>
              <a:rPr lang="en-US" dirty="0"/>
              <a:t>gas molecules which fly around and stick to dust grains, tiny dust particles floating around. </a:t>
            </a:r>
          </a:p>
          <a:p>
            <a:endParaRPr lang="en-US" dirty="0"/>
          </a:p>
          <a:p>
            <a:r>
              <a:rPr lang="en-US" dirty="0"/>
              <a:t>And when the molecules stick to them, so we have </a:t>
            </a:r>
            <a:r>
              <a:rPr lang="en-US" b="1" dirty="0"/>
              <a:t>[CLICK] </a:t>
            </a:r>
            <a:r>
              <a:rPr lang="en-US" dirty="0"/>
              <a:t>chemistry happening on the surface of those grains. And in general chemistry there works much more efficiently than in the surrounding gas. </a:t>
            </a:r>
          </a:p>
          <a:p>
            <a:endParaRPr lang="en-US" dirty="0"/>
          </a:p>
          <a:p>
            <a:r>
              <a:rPr lang="en-US" dirty="0"/>
              <a:t>So taking into account those grains, and also that they are made up of a </a:t>
            </a:r>
            <a:r>
              <a:rPr lang="en-US" b="1" dirty="0"/>
              <a:t>[CLICK] </a:t>
            </a:r>
            <a:r>
              <a:rPr lang="en-US" dirty="0"/>
              <a:t>core, a mantle and a reactive surface layer is the crucial part of the simulation. </a:t>
            </a:r>
          </a:p>
        </p:txBody>
      </p:sp>
      <p:sp>
        <p:nvSpPr>
          <p:cNvPr id="4" name="Slide Number Placeholder 3"/>
          <p:cNvSpPr>
            <a:spLocks noGrp="1"/>
          </p:cNvSpPr>
          <p:nvPr>
            <p:ph type="sldNum" sz="quarter" idx="10"/>
          </p:nvPr>
        </p:nvSpPr>
        <p:spPr/>
        <p:txBody>
          <a:bodyPr/>
          <a:lstStyle/>
          <a:p>
            <a:fld id="{7D1A87AA-F42B-471A-BE20-5351792E972A}" type="slidenum">
              <a:rPr lang="en-US" smtClean="0"/>
              <a:t>6</a:t>
            </a:fld>
            <a:endParaRPr lang="en-US" dirty="0"/>
          </a:p>
        </p:txBody>
      </p:sp>
    </p:spTree>
    <p:extLst>
      <p:ext uri="{BB962C8B-B14F-4D97-AF65-F5344CB8AC3E}">
        <p14:creationId xmlns:p14="http://schemas.microsoft.com/office/powerpoint/2010/main" val="38583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a:t>
            </a:r>
          </a:p>
          <a:p>
            <a:endParaRPr lang="en-US" dirty="0"/>
          </a:p>
          <a:p>
            <a:r>
              <a:rPr lang="en-US" dirty="0"/>
              <a:t>Ok, so let’s talk about my part in all of this or my daily workflow. At the heart of everything, of course, is the simulation. I run it, and I get some output data. And, as I said it depends on some physical parameters, like the temperature. And I’m interested in how the outcome changes if I change this parameter. So I’m not only running this simulation once or twice, but hundreds of times. And I spent most of my time on trying to make this as easy as possible, by embedding the simulation in a bigger framework.</a:t>
            </a:r>
            <a:br>
              <a:rPr lang="en-US" dirty="0"/>
            </a:br>
            <a:br>
              <a:rPr lang="en-US" dirty="0"/>
            </a:br>
            <a:r>
              <a:rPr lang="en-US" b="1" dirty="0"/>
              <a:t>[CLICK] </a:t>
            </a:r>
            <a:r>
              <a:rPr lang="en-US" dirty="0"/>
              <a:t>So I wrote a program, which repeatedly calls the simulation for different e.g. temperatures and takes the output and gives a neat name and does a lot of book-keeping to remember what the data actually corresponds to. </a:t>
            </a:r>
          </a:p>
          <a:p>
            <a:endParaRPr lang="en-US" dirty="0"/>
          </a:p>
          <a:p>
            <a:r>
              <a:rPr lang="en-US" b="1" dirty="0"/>
              <a:t>[CLICK] </a:t>
            </a:r>
            <a:r>
              <a:rPr lang="en-US" dirty="0"/>
              <a:t>And all those output files end up on a big pile, here (currently about …. data files), and later when I want to compare them, or plot them, I have to </a:t>
            </a:r>
            <a:r>
              <a:rPr lang="en-US" b="1" dirty="0"/>
              <a:t>[CLICK] </a:t>
            </a:r>
            <a:r>
              <a:rPr lang="en-US" dirty="0"/>
              <a:t>pick out the right ones again, and then </a:t>
            </a:r>
            <a:r>
              <a:rPr lang="en-US" b="1" dirty="0"/>
              <a:t>[CLICK]  </a:t>
            </a:r>
            <a:r>
              <a:rPr lang="en-US" dirty="0"/>
              <a:t>“parse them”, so extracting the correct data out of them, and then finally </a:t>
            </a:r>
            <a:r>
              <a:rPr lang="en-US" b="1" dirty="0"/>
              <a:t>[CLICK] </a:t>
            </a:r>
            <a:r>
              <a:rPr lang="en-US" dirty="0"/>
              <a:t>plot them. </a:t>
            </a:r>
          </a:p>
          <a:p>
            <a:endParaRPr lang="en-US" dirty="0"/>
          </a:p>
          <a:p>
            <a:r>
              <a:rPr lang="en-US" dirty="0"/>
              <a:t>In the end for each of the runs of the simulation we get one line in our plot. So in this example we called the simulation for the temperatures 10, 20 and 30 K, and those go one time around in this whole cycle and finally I can compare them in this picture. And this is for one molecule, but actually I have 600 of them, so I also get 600 single plots. And also I can consider a whole lot of different things I want to study, so I also have about 10 of those plotting scripts. </a:t>
            </a:r>
          </a:p>
        </p:txBody>
      </p:sp>
      <p:sp>
        <p:nvSpPr>
          <p:cNvPr id="4" name="Slide Number Placeholder 3"/>
          <p:cNvSpPr>
            <a:spLocks noGrp="1"/>
          </p:cNvSpPr>
          <p:nvPr>
            <p:ph type="sldNum" sz="quarter" idx="10"/>
          </p:nvPr>
        </p:nvSpPr>
        <p:spPr/>
        <p:txBody>
          <a:bodyPr/>
          <a:lstStyle/>
          <a:p>
            <a:fld id="{7D1A87AA-F42B-471A-BE20-5351792E972A}" type="slidenum">
              <a:rPr lang="en-US" smtClean="0"/>
              <a:t>7</a:t>
            </a:fld>
            <a:endParaRPr lang="en-US" dirty="0"/>
          </a:p>
        </p:txBody>
      </p:sp>
    </p:spTree>
    <p:extLst>
      <p:ext uri="{BB962C8B-B14F-4D97-AF65-F5344CB8AC3E}">
        <p14:creationId xmlns:p14="http://schemas.microsoft.com/office/powerpoint/2010/main" val="199090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a:t>
            </a:r>
            <a:br>
              <a:rPr lang="en-US" dirty="0"/>
            </a:br>
            <a:br>
              <a:rPr lang="en-US" dirty="0"/>
            </a:br>
            <a:r>
              <a:rPr lang="en-US" dirty="0"/>
              <a:t>So maybe one exemplary result: This graph shows </a:t>
            </a:r>
            <a:r>
              <a:rPr lang="en-US" b="1" dirty="0"/>
              <a:t>how much water </a:t>
            </a:r>
            <a:r>
              <a:rPr lang="en-US" dirty="0"/>
              <a:t>is sticking on a dust grain </a:t>
            </a:r>
            <a:r>
              <a:rPr lang="en-US" b="1" dirty="0"/>
              <a:t>[CLICK]</a:t>
            </a:r>
            <a:r>
              <a:rPr lang="en-US" dirty="0"/>
              <a:t>. </a:t>
            </a:r>
          </a:p>
          <a:p>
            <a:endParaRPr lang="en-US" dirty="0"/>
          </a:p>
          <a:p>
            <a:r>
              <a:rPr lang="en-US" dirty="0"/>
              <a:t>On the x axis, we have the </a:t>
            </a:r>
            <a:r>
              <a:rPr lang="en-US" b="1" dirty="0"/>
              <a:t>time</a:t>
            </a:r>
            <a:r>
              <a:rPr lang="en-US" dirty="0"/>
              <a:t>, a one million year logarithmic time </a:t>
            </a:r>
            <a:r>
              <a:rPr lang="en-US" b="1" dirty="0"/>
              <a:t>[CLICK]</a:t>
            </a:r>
            <a:r>
              <a:rPr lang="en-US" dirty="0"/>
              <a:t>.</a:t>
            </a:r>
          </a:p>
          <a:p>
            <a:endParaRPr lang="en-US" dirty="0"/>
          </a:p>
          <a:p>
            <a:r>
              <a:rPr lang="en-US" dirty="0"/>
              <a:t>So this graph shows us how the abundances of water changes with time. But that depends on the </a:t>
            </a:r>
            <a:r>
              <a:rPr lang="en-US" b="1" dirty="0"/>
              <a:t>temperature</a:t>
            </a:r>
            <a:r>
              <a:rPr lang="en-US" dirty="0"/>
              <a:t>, so we actually have different lines, for different temperatures. </a:t>
            </a:r>
            <a:r>
              <a:rPr lang="en-US" b="1" dirty="0"/>
              <a:t>[CLICK].</a:t>
            </a:r>
          </a:p>
          <a:p>
            <a:endParaRPr lang="en-US" dirty="0"/>
          </a:p>
          <a:p>
            <a:r>
              <a:rPr lang="en-US" dirty="0"/>
              <a:t>And as we can see, for low temperatures, 10K, 20K …. not much changes. </a:t>
            </a:r>
          </a:p>
          <a:p>
            <a:endParaRPr lang="en-US" dirty="0"/>
          </a:p>
          <a:p>
            <a:r>
              <a:rPr lang="en-US" dirty="0"/>
              <a:t>But once we go over 120K, we see a steep </a:t>
            </a:r>
            <a:r>
              <a:rPr lang="en-US" b="1" dirty="0"/>
              <a:t>drop [CLICK]</a:t>
            </a:r>
            <a:r>
              <a:rPr lang="en-US" dirty="0"/>
              <a:t>. </a:t>
            </a:r>
          </a:p>
          <a:p>
            <a:endParaRPr lang="en-US" dirty="0"/>
          </a:p>
          <a:p>
            <a:r>
              <a:rPr lang="en-US" dirty="0"/>
              <a:t>What happens here is that the Water molecules that stick to our dust particle actually have enough </a:t>
            </a:r>
            <a:r>
              <a:rPr lang="en-US" b="1" dirty="0"/>
              <a:t>thermal energy</a:t>
            </a:r>
            <a:r>
              <a:rPr lang="en-US" dirty="0"/>
              <a:t> to go back into the gas phase </a:t>
            </a:r>
            <a:r>
              <a:rPr lang="en-US" b="1" dirty="0"/>
              <a:t>[CLICK]</a:t>
            </a:r>
            <a:r>
              <a:rPr lang="en-US" dirty="0"/>
              <a:t>, which is why we see the drop for the amount of water sticking to the GRAIN. </a:t>
            </a:r>
          </a:p>
        </p:txBody>
      </p:sp>
      <p:sp>
        <p:nvSpPr>
          <p:cNvPr id="4" name="Slide Number Placeholder 3"/>
          <p:cNvSpPr>
            <a:spLocks noGrp="1"/>
          </p:cNvSpPr>
          <p:nvPr>
            <p:ph type="sldNum" sz="quarter" idx="10"/>
          </p:nvPr>
        </p:nvSpPr>
        <p:spPr/>
        <p:txBody>
          <a:bodyPr/>
          <a:lstStyle/>
          <a:p>
            <a:fld id="{7D1A87AA-F42B-471A-BE20-5351792E972A}" type="slidenum">
              <a:rPr lang="en-US" smtClean="0"/>
              <a:t>8</a:t>
            </a:fld>
            <a:endParaRPr lang="en-US" dirty="0"/>
          </a:p>
        </p:txBody>
      </p:sp>
    </p:spTree>
    <p:extLst>
      <p:ext uri="{BB962C8B-B14F-4D97-AF65-F5344CB8AC3E}">
        <p14:creationId xmlns:p14="http://schemas.microsoft.com/office/powerpoint/2010/main" val="123846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a:t>
            </a:r>
          </a:p>
          <a:p>
            <a:endParaRPr lang="en-US" dirty="0"/>
          </a:p>
          <a:p>
            <a:r>
              <a:rPr lang="en-US" dirty="0"/>
              <a:t>So to wrap it up, I ran the simulation hundreds of times, collected more than 600 data files and made thousands of pages plots. Of course I didn’t read every single page, but hopefully I contributed something to our understanding of how important physicals parameters are for interstellar chemistry.</a:t>
            </a:r>
          </a:p>
          <a:p>
            <a:br>
              <a:rPr lang="en-US" dirty="0"/>
            </a:br>
            <a:r>
              <a:rPr lang="en-US" b="1" dirty="0"/>
              <a:t>[CLICK]</a:t>
            </a:r>
            <a:r>
              <a:rPr lang="en-US" dirty="0"/>
              <a:t> I also wrote a framework of 4000 lines of code and hopefully next student will be able to pick up the work where I left and can do the same studies in but a fraction of the time it took me. So I also really focused on making manuals for my programs and documenting everything thoroughly in order for that to happen </a:t>
            </a:r>
          </a:p>
        </p:txBody>
      </p:sp>
      <p:sp>
        <p:nvSpPr>
          <p:cNvPr id="4" name="Slide Number Placeholder 3"/>
          <p:cNvSpPr>
            <a:spLocks noGrp="1"/>
          </p:cNvSpPr>
          <p:nvPr>
            <p:ph type="sldNum" sz="quarter" idx="10"/>
          </p:nvPr>
        </p:nvSpPr>
        <p:spPr/>
        <p:txBody>
          <a:bodyPr/>
          <a:lstStyle/>
          <a:p>
            <a:fld id="{7D1A87AA-F42B-471A-BE20-5351792E972A}" type="slidenum">
              <a:rPr lang="en-US" smtClean="0"/>
              <a:t>9</a:t>
            </a:fld>
            <a:endParaRPr lang="en-US" dirty="0"/>
          </a:p>
        </p:txBody>
      </p:sp>
    </p:spTree>
    <p:extLst>
      <p:ext uri="{BB962C8B-B14F-4D97-AF65-F5344CB8AC3E}">
        <p14:creationId xmlns:p14="http://schemas.microsoft.com/office/powerpoint/2010/main" val="375301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C69C-1BC8-4FC8-B5A7-6BBF972AC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0FE5F3-BFB0-49FF-95FC-B69650161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832C5C-E997-4275-8035-DA5F9BF7AC6D}"/>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5" name="Footer Placeholder 4">
            <a:extLst>
              <a:ext uri="{FF2B5EF4-FFF2-40B4-BE49-F238E27FC236}">
                <a16:creationId xmlns:a16="http://schemas.microsoft.com/office/drawing/2014/main" id="{5F9D8351-5122-4745-9811-FA8A5B5315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5A3864-AC5D-4BC1-856E-09BEDD89DD5E}"/>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129489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BB49-21A6-4F16-8EB3-C76502F217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760AFC-7FA3-4808-B65D-2287202289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5279-D946-4C81-BCF6-1C289D81F57C}"/>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5" name="Footer Placeholder 4">
            <a:extLst>
              <a:ext uri="{FF2B5EF4-FFF2-40B4-BE49-F238E27FC236}">
                <a16:creationId xmlns:a16="http://schemas.microsoft.com/office/drawing/2014/main" id="{48BB257F-C62D-4813-AF76-04FD5DE7B4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A6C0220-AA00-4D71-9B90-8BEE5999D2B9}"/>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123061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98DFD-F353-48FC-AB69-FCCA4FE244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FC9F9-F542-440E-82E5-447B2E317E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D5CDB-4DDD-4BB1-9FC0-B731828949C6}"/>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5" name="Footer Placeholder 4">
            <a:extLst>
              <a:ext uri="{FF2B5EF4-FFF2-40B4-BE49-F238E27FC236}">
                <a16:creationId xmlns:a16="http://schemas.microsoft.com/office/drawing/2014/main" id="{583C0E42-7078-4544-B69A-8713DE9449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B2E5D2E-8723-404F-A981-294CF6CFFDEC}"/>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223008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29AD-95C2-428E-B9D9-668CADE40B29}"/>
              </a:ext>
            </a:extLst>
          </p:cNvPr>
          <p:cNvSpPr>
            <a:spLocks noGrp="1"/>
          </p:cNvSpPr>
          <p:nvPr>
            <p:ph type="title"/>
          </p:nvPr>
        </p:nvSpPr>
        <p:spPr>
          <a:xfrm>
            <a:off x="476655" y="230188"/>
            <a:ext cx="11715345" cy="106359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990215-9895-4D3A-AB37-4449A20A2DA6}"/>
              </a:ext>
            </a:extLst>
          </p:cNvPr>
          <p:cNvSpPr>
            <a:spLocks noGrp="1"/>
          </p:cNvSpPr>
          <p:nvPr>
            <p:ph idx="1"/>
          </p:nvPr>
        </p:nvSpPr>
        <p:spPr>
          <a:xfrm>
            <a:off x="1011676" y="1417062"/>
            <a:ext cx="10342124" cy="45946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034FF-4A1C-4A0E-8752-A891056CF2C5}"/>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5" name="Footer Placeholder 4">
            <a:extLst>
              <a:ext uri="{FF2B5EF4-FFF2-40B4-BE49-F238E27FC236}">
                <a16:creationId xmlns:a16="http://schemas.microsoft.com/office/drawing/2014/main" id="{C717C7E9-B821-4CBD-9DC6-5976FDEC6B9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FFF1B25-C9A8-43D7-80FF-91488035AE26}"/>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72923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8ABE-CB28-4379-AB5F-3224E9BFE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037FB-75B4-459F-875D-35D710975C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639666-8E6E-4895-9C01-83FFD2F1BCD2}"/>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5" name="Footer Placeholder 4">
            <a:extLst>
              <a:ext uri="{FF2B5EF4-FFF2-40B4-BE49-F238E27FC236}">
                <a16:creationId xmlns:a16="http://schemas.microsoft.com/office/drawing/2014/main" id="{66A83940-2E73-4615-B489-75A1B77F14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15BE5-4802-4C60-AA84-38DABAC906D0}"/>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176745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9204-6CF2-4D12-BC50-48557D94D6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9195D-A24C-4FC3-8902-A166E9F9CD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5180D-34AF-4430-9527-4E70D129EC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0ED75-B9A6-478F-80C8-9394853BA751}"/>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6" name="Footer Placeholder 5">
            <a:extLst>
              <a:ext uri="{FF2B5EF4-FFF2-40B4-BE49-F238E27FC236}">
                <a16:creationId xmlns:a16="http://schemas.microsoft.com/office/drawing/2014/main" id="{93CD354B-A3DA-42EF-8E24-ACEC7550325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09BAAE4-8A57-4E76-B68F-5A2E35AA8AF5}"/>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132080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F173-B139-48E6-8A6F-B8B0F0403B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E6E20-F93F-40D2-8563-AEB78B5AEA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B02C7E-73B4-434D-983C-A4474A10D5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78D3E0-59EB-4D5C-819E-9E7702211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ADA10B-7F99-4F4C-8077-E39791BCCD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B9AB7F-37F4-4C6D-849D-4422C8B00488}"/>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8" name="Footer Placeholder 7">
            <a:extLst>
              <a:ext uri="{FF2B5EF4-FFF2-40B4-BE49-F238E27FC236}">
                <a16:creationId xmlns:a16="http://schemas.microsoft.com/office/drawing/2014/main" id="{6CC1494F-0C5C-45ED-8A42-B2D681C2861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4807E8C-3943-4A7C-9633-2D7E9D057BB1}"/>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386290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F80E-4E9D-4EEC-8E12-336A56F4B1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804AB-7FD2-43CA-9A95-33401223076C}"/>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4" name="Footer Placeholder 3">
            <a:extLst>
              <a:ext uri="{FF2B5EF4-FFF2-40B4-BE49-F238E27FC236}">
                <a16:creationId xmlns:a16="http://schemas.microsoft.com/office/drawing/2014/main" id="{A8E802E3-2DB9-418F-9D94-60D786382A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5D0D5E7-5AD9-4728-AF86-FB23D74282D8}"/>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36361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A6625-6CB7-4A0C-8B09-2A7897181559}"/>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3" name="Footer Placeholder 2">
            <a:extLst>
              <a:ext uri="{FF2B5EF4-FFF2-40B4-BE49-F238E27FC236}">
                <a16:creationId xmlns:a16="http://schemas.microsoft.com/office/drawing/2014/main" id="{9E9323F2-B26D-4C20-AB53-E3935C646C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1A9F1F1-C22B-48B9-9C58-832BAAEC5EFE}"/>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427440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7292-407E-4E99-A8C5-205C9AA59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428ACA-175F-465B-928D-4EABED404D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702B4-AB4E-493D-8F18-C2826CF17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804482-6119-4AA0-B40B-94EA7D2F40ED}"/>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6" name="Footer Placeholder 5">
            <a:extLst>
              <a:ext uri="{FF2B5EF4-FFF2-40B4-BE49-F238E27FC236}">
                <a16:creationId xmlns:a16="http://schemas.microsoft.com/office/drawing/2014/main" id="{387D7BFA-3550-45B1-A4AC-63FFA7DDCBD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20DFC82-14FC-4FD1-A896-B3F13D327D65}"/>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389251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8903-BDCD-4DCA-9A88-D61CC8C23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CAC15F-63B0-46E5-9640-F8D7E411D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48AAA3-2553-4A0F-A968-9090CA209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24DE9E-ADB8-4D7F-B199-7996DA51C5E6}"/>
              </a:ext>
            </a:extLst>
          </p:cNvPr>
          <p:cNvSpPr>
            <a:spLocks noGrp="1"/>
          </p:cNvSpPr>
          <p:nvPr>
            <p:ph type="dt" sz="half" idx="10"/>
          </p:nvPr>
        </p:nvSpPr>
        <p:spPr>
          <a:xfrm>
            <a:off x="838200" y="6356350"/>
            <a:ext cx="2743200" cy="365125"/>
          </a:xfrm>
          <a:prstGeom prst="rect">
            <a:avLst/>
          </a:prstGeom>
        </p:spPr>
        <p:txBody>
          <a:bodyPr/>
          <a:lstStyle/>
          <a:p>
            <a:fld id="{19E36000-96D0-4934-97C0-393D9359246B}" type="datetimeFigureOut">
              <a:rPr lang="en-US" smtClean="0"/>
              <a:t>9/7/2017</a:t>
            </a:fld>
            <a:endParaRPr lang="en-US" dirty="0"/>
          </a:p>
        </p:txBody>
      </p:sp>
      <p:sp>
        <p:nvSpPr>
          <p:cNvPr id="6" name="Footer Placeholder 5">
            <a:extLst>
              <a:ext uri="{FF2B5EF4-FFF2-40B4-BE49-F238E27FC236}">
                <a16:creationId xmlns:a16="http://schemas.microsoft.com/office/drawing/2014/main" id="{068BBE20-EBAB-4CBC-9E7B-613C21215E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3A660D8-298D-4BB1-ABD5-245E3C9C1BA7}"/>
              </a:ext>
            </a:extLst>
          </p:cNvPr>
          <p:cNvSpPr>
            <a:spLocks noGrp="1"/>
          </p:cNvSpPr>
          <p:nvPr>
            <p:ph type="sldNum" sz="quarter" idx="12"/>
          </p:nvPr>
        </p:nvSpPr>
        <p:spPr>
          <a:xfrm>
            <a:off x="8610600" y="6356350"/>
            <a:ext cx="2743200" cy="365125"/>
          </a:xfrm>
          <a:prstGeom prst="rect">
            <a:avLst/>
          </a:prstGeom>
        </p:spPr>
        <p:txBody>
          <a:bodyPr/>
          <a:lstStyle/>
          <a:p>
            <a:fld id="{24297974-3258-4D7E-9EBD-9421748A8770}" type="slidenum">
              <a:rPr lang="en-US" smtClean="0"/>
              <a:t>‹#›</a:t>
            </a:fld>
            <a:endParaRPr lang="en-US" dirty="0"/>
          </a:p>
        </p:txBody>
      </p:sp>
    </p:spTree>
    <p:extLst>
      <p:ext uri="{BB962C8B-B14F-4D97-AF65-F5344CB8AC3E}">
        <p14:creationId xmlns:p14="http://schemas.microsoft.com/office/powerpoint/2010/main" val="10261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60FFD-260E-4B42-9EA2-C9ABE3AFFF25}"/>
              </a:ext>
            </a:extLst>
          </p:cNvPr>
          <p:cNvSpPr>
            <a:spLocks noGrp="1"/>
          </p:cNvSpPr>
          <p:nvPr>
            <p:ph type="title"/>
          </p:nvPr>
        </p:nvSpPr>
        <p:spPr>
          <a:xfrm>
            <a:off x="447472" y="230188"/>
            <a:ext cx="11744528" cy="10635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C12AFC5-A8A3-452A-A017-717CB329AF9F}"/>
              </a:ext>
            </a:extLst>
          </p:cNvPr>
          <p:cNvSpPr>
            <a:spLocks noGrp="1"/>
          </p:cNvSpPr>
          <p:nvPr>
            <p:ph type="body" idx="1"/>
          </p:nvPr>
        </p:nvSpPr>
        <p:spPr>
          <a:xfrm>
            <a:off x="1138136" y="1572710"/>
            <a:ext cx="1006002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E83DA7F-28BB-410E-968E-ABD6B76BFFD8}"/>
              </a:ext>
            </a:extLst>
          </p:cNvPr>
          <p:cNvSpPr/>
          <p:nvPr userDrawn="1"/>
        </p:nvSpPr>
        <p:spPr>
          <a:xfrm>
            <a:off x="5012575" y="0"/>
            <a:ext cx="7179425" cy="230188"/>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n-lt"/>
              </a:rPr>
              <a:t>Complex Organic Molecules in Protoplanetary Disks</a:t>
            </a:r>
          </a:p>
        </p:txBody>
      </p:sp>
      <p:sp>
        <p:nvSpPr>
          <p:cNvPr id="8" name="Rectangle 7">
            <a:extLst>
              <a:ext uri="{FF2B5EF4-FFF2-40B4-BE49-F238E27FC236}">
                <a16:creationId xmlns:a16="http://schemas.microsoft.com/office/drawing/2014/main" id="{9FE9EB1F-640B-44F9-891F-D188555A79A7}"/>
              </a:ext>
            </a:extLst>
          </p:cNvPr>
          <p:cNvSpPr/>
          <p:nvPr userDrawn="1"/>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9D129DB-3170-4CA0-A587-A84F59C217E3}"/>
              </a:ext>
            </a:extLst>
          </p:cNvPr>
          <p:cNvSpPr/>
          <p:nvPr userDrawn="1"/>
        </p:nvSpPr>
        <p:spPr>
          <a:xfrm>
            <a:off x="5012575" y="6638276"/>
            <a:ext cx="7179425" cy="228600"/>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Final Presentation TITECH Summer Program                                   </a:t>
            </a:r>
            <a:fld id="{85A531D7-B4DD-477F-ADF9-B7CD987D95A9}" type="slidenum">
              <a:rPr lang="en-US" sz="1600" smtClean="0"/>
              <a:t>‹#›</a:t>
            </a:fld>
            <a:r>
              <a:rPr lang="en-US" sz="1600" dirty="0"/>
              <a:t>/10</a:t>
            </a:r>
          </a:p>
        </p:txBody>
      </p:sp>
      <p:sp>
        <p:nvSpPr>
          <p:cNvPr id="10" name="Rectangle 9">
            <a:extLst>
              <a:ext uri="{FF2B5EF4-FFF2-40B4-BE49-F238E27FC236}">
                <a16:creationId xmlns:a16="http://schemas.microsoft.com/office/drawing/2014/main" id="{22159A94-AF88-4C45-BE3D-FA6CE00AC221}"/>
              </a:ext>
            </a:extLst>
          </p:cNvPr>
          <p:cNvSpPr/>
          <p:nvPr userDrawn="1"/>
        </p:nvSpPr>
        <p:spPr>
          <a:xfrm>
            <a:off x="0" y="6638276"/>
            <a:ext cx="5020888"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Kilian Lieret</a:t>
            </a:r>
          </a:p>
        </p:txBody>
      </p:sp>
    </p:spTree>
    <p:extLst>
      <p:ext uri="{BB962C8B-B14F-4D97-AF65-F5344CB8AC3E}">
        <p14:creationId xmlns:p14="http://schemas.microsoft.com/office/powerpoint/2010/main" val="381943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nrao.edu/pr/2004/coldsugar/panel1.jpg" TargetMode="External"/><Relationship Id="rId3" Type="http://schemas.openxmlformats.org/officeDocument/2006/relationships/hyperlink" Target="https://pl.wikipedia.org/wiki/Plik:Artist%E2%80%99s_impression_of_the_water_snowline_around_the_young_star_V883_Orionis.jpg" TargetMode="External"/><Relationship Id="rId7" Type="http://schemas.openxmlformats.org/officeDocument/2006/relationships/hyperlink" Target="https://commons.wikimedia.org/wiki/File:Water-3D-balls.png" TargetMode="External"/><Relationship Id="rId2" Type="http://schemas.openxmlformats.org/officeDocument/2006/relationships/hyperlink" Target="https://www.nasa.gov/sites/default/files/thumbnails/image/pia20645_main.jpg" TargetMode="External"/><Relationship Id="rId1" Type="http://schemas.openxmlformats.org/officeDocument/2006/relationships/slideLayout" Target="../slideLayouts/slideLayout2.xml"/><Relationship Id="rId6" Type="http://schemas.openxmlformats.org/officeDocument/2006/relationships/hyperlink" Target="https://spaceshipearth1.files.wordpress.com/2015/07/figure4_33.jpg" TargetMode="External"/><Relationship Id="rId5" Type="http://schemas.openxmlformats.org/officeDocument/2006/relationships/hyperlink" Target="https://blogs-images.forbes.com/startswithabang/files/2016/11/astrochem3-1200x900.jpg" TargetMode="External"/><Relationship Id="rId4" Type="http://schemas.openxmlformats.org/officeDocument/2006/relationships/hyperlink" Target="https://commons.wikimedia.org/wiki/File:Glycine-from-xtal-2008-3D-balls.png" TargetMode="External"/><Relationship Id="rId9" Type="http://schemas.openxmlformats.org/officeDocument/2006/relationships/hyperlink" Target="http://www.nrao.edu/pr/2004/coldsugar/panel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DD3E-2783-4B60-AE58-69E58AA2EED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E2FE47B-0376-4DCD-9BA8-9095FE302C05}"/>
              </a:ext>
            </a:extLst>
          </p:cNvPr>
          <p:cNvSpPr>
            <a:spLocks noGrp="1"/>
          </p:cNvSpPr>
          <p:nvPr>
            <p:ph type="subTitle" idx="1"/>
          </p:nvPr>
        </p:nvSpPr>
        <p:spPr/>
        <p:txBody>
          <a:bodyPr/>
          <a:lstStyle/>
          <a:p>
            <a:endParaRPr lang="en-US" dirty="0"/>
          </a:p>
        </p:txBody>
      </p:sp>
      <p:pic>
        <p:nvPicPr>
          <p:cNvPr id="4" name="Content Placeholder 4">
            <a:extLst>
              <a:ext uri="{FF2B5EF4-FFF2-40B4-BE49-F238E27FC236}">
                <a16:creationId xmlns:a16="http://schemas.microsoft.com/office/drawing/2014/main" id="{2E70A4AC-A176-4BC6-A18D-6828196FA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
            <a:ext cx="12374880" cy="6960870"/>
          </a:xfrm>
          <a:prstGeom prst="rect">
            <a:avLst/>
          </a:prstGeom>
        </p:spPr>
      </p:pic>
      <p:sp>
        <p:nvSpPr>
          <p:cNvPr id="5" name="Title 1">
            <a:extLst>
              <a:ext uri="{FF2B5EF4-FFF2-40B4-BE49-F238E27FC236}">
                <a16:creationId xmlns:a16="http://schemas.microsoft.com/office/drawing/2014/main" id="{F25EEF7E-0FB2-4ED9-9CA5-E4A9B5689EDB}"/>
              </a:ext>
            </a:extLst>
          </p:cNvPr>
          <p:cNvSpPr txBox="1">
            <a:spLocks/>
          </p:cNvSpPr>
          <p:nvPr/>
        </p:nvSpPr>
        <p:spPr>
          <a:xfrm>
            <a:off x="0" y="175642"/>
            <a:ext cx="12456160" cy="6800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latin typeface="Alien League" pitchFamily="2" charset="0"/>
              </a:rPr>
              <a:t>Complex Organic Molecules in Protoplanetary Disks</a:t>
            </a:r>
          </a:p>
        </p:txBody>
      </p:sp>
      <p:sp>
        <p:nvSpPr>
          <p:cNvPr id="6" name="Subtitle 2">
            <a:extLst>
              <a:ext uri="{FF2B5EF4-FFF2-40B4-BE49-F238E27FC236}">
                <a16:creationId xmlns:a16="http://schemas.microsoft.com/office/drawing/2014/main" id="{007FCADC-220E-4002-B267-AE85F4DF037B}"/>
              </a:ext>
            </a:extLst>
          </p:cNvPr>
          <p:cNvSpPr txBox="1">
            <a:spLocks/>
          </p:cNvSpPr>
          <p:nvPr/>
        </p:nvSpPr>
        <p:spPr>
          <a:xfrm>
            <a:off x="1524000" y="88286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800" b="1" dirty="0">
                <a:solidFill>
                  <a:schemeClr val="accent2"/>
                </a:solidFill>
                <a:latin typeface="Alien League" pitchFamily="2" charset="0"/>
              </a:rPr>
              <a:t>Kilian Lieret</a:t>
            </a:r>
          </a:p>
          <a:p>
            <a:pPr>
              <a:spcBef>
                <a:spcPts val="0"/>
              </a:spcBef>
            </a:pPr>
            <a:r>
              <a:rPr lang="en-US" sz="2800" dirty="0">
                <a:solidFill>
                  <a:schemeClr val="bg1"/>
                </a:solidFill>
                <a:latin typeface="Alien League" pitchFamily="2" charset="0"/>
              </a:rPr>
              <a:t>(17R58509)</a:t>
            </a:r>
          </a:p>
        </p:txBody>
      </p:sp>
      <p:graphicFrame>
        <p:nvGraphicFramePr>
          <p:cNvPr id="9" name="Table 8">
            <a:extLst>
              <a:ext uri="{FF2B5EF4-FFF2-40B4-BE49-F238E27FC236}">
                <a16:creationId xmlns:a16="http://schemas.microsoft.com/office/drawing/2014/main" id="{475FD9D9-0F34-45AC-A393-32166A29071C}"/>
              </a:ext>
            </a:extLst>
          </p:cNvPr>
          <p:cNvGraphicFramePr>
            <a:graphicFrameLocks noGrp="1"/>
          </p:cNvGraphicFramePr>
          <p:nvPr>
            <p:extLst>
              <p:ext uri="{D42A27DB-BD31-4B8C-83A1-F6EECF244321}">
                <p14:modId xmlns:p14="http://schemas.microsoft.com/office/powerpoint/2010/main" val="744965962"/>
              </p:ext>
            </p:extLst>
          </p:nvPr>
        </p:nvGraphicFramePr>
        <p:xfrm>
          <a:off x="1230285" y="4803991"/>
          <a:ext cx="10216340" cy="1798320"/>
        </p:xfrm>
        <a:graphic>
          <a:graphicData uri="http://schemas.openxmlformats.org/drawingml/2006/table">
            <a:tbl>
              <a:tblPr firstRow="1" bandRow="1">
                <a:tableStyleId>{5C22544A-7EE6-4342-B048-85BDC9FD1C3A}</a:tableStyleId>
              </a:tblPr>
              <a:tblGrid>
                <a:gridCol w="5097416">
                  <a:extLst>
                    <a:ext uri="{9D8B030D-6E8A-4147-A177-3AD203B41FA5}">
                      <a16:colId xmlns:a16="http://schemas.microsoft.com/office/drawing/2014/main" val="379755603"/>
                    </a:ext>
                  </a:extLst>
                </a:gridCol>
                <a:gridCol w="5118924">
                  <a:extLst>
                    <a:ext uri="{9D8B030D-6E8A-4147-A177-3AD203B41FA5}">
                      <a16:colId xmlns:a16="http://schemas.microsoft.com/office/drawing/2014/main" val="187049716"/>
                    </a:ext>
                  </a:extLst>
                </a:gridCol>
              </a:tblGrid>
              <a:tr h="349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bg1"/>
                          </a:solidFill>
                          <a:latin typeface="Alien League" pitchFamily="2" charset="0"/>
                        </a:rPr>
                        <a:t>Academic Supervisor (TITECH):</a:t>
                      </a:r>
                    </a:p>
                    <a:p>
                      <a:r>
                        <a:rPr lang="en-US" sz="2800" b="0" dirty="0">
                          <a:solidFill>
                            <a:schemeClr val="bg1"/>
                          </a:solidFill>
                          <a:latin typeface="Alien League" pitchFamily="2" charset="0"/>
                        </a:rPr>
                        <a:t>Department (TITECH):</a:t>
                      </a:r>
                    </a:p>
                    <a:p>
                      <a:r>
                        <a:rPr lang="en-US" sz="2800" b="0" dirty="0">
                          <a:solidFill>
                            <a:schemeClr val="bg1"/>
                          </a:solidFill>
                          <a:latin typeface="Alien League" pitchFamily="2" charset="0"/>
                        </a:rPr>
                        <a:t>Home Institution:</a:t>
                      </a:r>
                    </a:p>
                    <a:p>
                      <a:endParaRPr lang="en-US" sz="2800" b="0" dirty="0">
                        <a:solidFill>
                          <a:schemeClr val="bg1"/>
                        </a:solidFill>
                        <a:latin typeface="Alien League"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chemeClr val="bg1"/>
                          </a:solidFill>
                          <a:latin typeface="Alien League" pitchFamily="2" charset="0"/>
                        </a:rPr>
                        <a:t>Hideko Nomura</a:t>
                      </a:r>
                    </a:p>
                    <a:p>
                      <a:r>
                        <a:rPr lang="en-US" sz="2800" b="0" dirty="0">
                          <a:solidFill>
                            <a:schemeClr val="bg1"/>
                          </a:solidFill>
                          <a:latin typeface="Alien League" pitchFamily="2" charset="0"/>
                        </a:rPr>
                        <a:t>Earth &amp; Planetary Sciences</a:t>
                      </a:r>
                    </a:p>
                    <a:p>
                      <a:r>
                        <a:rPr lang="en-US" sz="2800" b="0" dirty="0">
                          <a:solidFill>
                            <a:schemeClr val="bg1"/>
                          </a:solidFill>
                          <a:latin typeface="Alien League" pitchFamily="2" charset="0"/>
                        </a:rPr>
                        <a:t>Ludwig-Maximilians University,</a:t>
                      </a:r>
                    </a:p>
                    <a:p>
                      <a:r>
                        <a:rPr lang="en-US" sz="2800" b="0" dirty="0">
                          <a:solidFill>
                            <a:schemeClr val="bg1"/>
                          </a:solidFill>
                          <a:latin typeface="Alien League" pitchFamily="2" charset="0"/>
                        </a:rPr>
                        <a:t>Technical University Munich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9993344"/>
                  </a:ext>
                </a:extLst>
              </a:tr>
            </a:tbl>
          </a:graphicData>
        </a:graphic>
      </p:graphicFrame>
    </p:spTree>
    <p:extLst>
      <p:ext uri="{BB962C8B-B14F-4D97-AF65-F5344CB8AC3E}">
        <p14:creationId xmlns:p14="http://schemas.microsoft.com/office/powerpoint/2010/main" val="1730459542"/>
      </p:ext>
    </p:extLst>
  </p:cSld>
  <p:clrMapOvr>
    <a:masterClrMapping/>
  </p:clrMapOvr>
  <mc:AlternateContent xmlns:mc="http://schemas.openxmlformats.org/markup-compatibility/2006">
    <mc:Choice xmlns:p14="http://schemas.microsoft.com/office/powerpoint/2010/main" Requires="p14">
      <p:transition spd="slow" p14:dur="2000" advTm="11977"/>
    </mc:Choice>
    <mc:Fallback>
      <p:transition spd="slow" advTm="11977"/>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2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AD3DD49-FC95-44E4-8C5D-03F7EC91E04D}"/>
              </a:ext>
            </a:extLst>
          </p:cNvPr>
          <p:cNvSpPr txBox="1">
            <a:spLocks/>
          </p:cNvSpPr>
          <p:nvPr/>
        </p:nvSpPr>
        <p:spPr>
          <a:xfrm>
            <a:off x="-381967" y="0"/>
            <a:ext cx="12755303" cy="36344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000" dirty="0">
                <a:solidFill>
                  <a:schemeClr val="bg1"/>
                </a:solidFill>
                <a:latin typeface="Alien League" pitchFamily="2" charset="0"/>
              </a:rPr>
              <a:t>Thank you for</a:t>
            </a:r>
          </a:p>
          <a:p>
            <a:pPr algn="ctr"/>
            <a:r>
              <a:rPr lang="en-US" sz="4000" dirty="0">
                <a:solidFill>
                  <a:schemeClr val="bg1"/>
                </a:solidFill>
                <a:latin typeface="Alien League" pitchFamily="2" charset="0"/>
              </a:rPr>
              <a:t>Your </a:t>
            </a:r>
          </a:p>
          <a:p>
            <a:pPr algn="ctr"/>
            <a:r>
              <a:rPr lang="en-US" sz="4000" dirty="0">
                <a:solidFill>
                  <a:schemeClr val="bg1"/>
                </a:solidFill>
                <a:latin typeface="Alien League" pitchFamily="2" charset="0"/>
              </a:rPr>
              <a:t>attention!</a:t>
            </a:r>
          </a:p>
          <a:p>
            <a:pPr algn="ctr"/>
            <a:endParaRPr lang="en-US" sz="3000" dirty="0">
              <a:solidFill>
                <a:schemeClr val="bg1"/>
              </a:solidFill>
              <a:latin typeface="Alien League" pitchFamily="2" charset="0"/>
            </a:endParaRPr>
          </a:p>
          <a:p>
            <a:pPr algn="ctr"/>
            <a:r>
              <a:rPr lang="en-US" sz="2000" dirty="0">
                <a:solidFill>
                  <a:schemeClr val="bg1"/>
                </a:solidFill>
                <a:latin typeface="Alien League" pitchFamily="2" charset="0"/>
              </a:rPr>
              <a:t>Thank you for A memorable summer!</a:t>
            </a:r>
          </a:p>
        </p:txBody>
      </p:sp>
    </p:spTree>
    <p:extLst>
      <p:ext uri="{BB962C8B-B14F-4D97-AF65-F5344CB8AC3E}">
        <p14:creationId xmlns:p14="http://schemas.microsoft.com/office/powerpoint/2010/main" val="468509344"/>
      </p:ext>
    </p:extLst>
  </p:cSld>
  <p:clrMapOvr>
    <a:masterClrMapping/>
  </p:clrMapOvr>
  <p:transition spd="med" advTm="6925">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8A9C-92C9-483B-B3F6-FA8FF326A550}"/>
              </a:ext>
            </a:extLst>
          </p:cNvPr>
          <p:cNvSpPr>
            <a:spLocks noGrp="1"/>
          </p:cNvSpPr>
          <p:nvPr>
            <p:ph type="title"/>
          </p:nvPr>
        </p:nvSpPr>
        <p:spPr/>
        <p:txBody>
          <a:bodyPr/>
          <a:lstStyle/>
          <a:p>
            <a:r>
              <a:rPr lang="en-US" dirty="0"/>
              <a:t>Picture Sources</a:t>
            </a:r>
          </a:p>
        </p:txBody>
      </p:sp>
      <p:sp>
        <p:nvSpPr>
          <p:cNvPr id="3" name="Content Placeholder 2">
            <a:extLst>
              <a:ext uri="{FF2B5EF4-FFF2-40B4-BE49-F238E27FC236}">
                <a16:creationId xmlns:a16="http://schemas.microsoft.com/office/drawing/2014/main" id="{CE20FB43-1E7C-452F-A2A0-71B7687F809A}"/>
              </a:ext>
            </a:extLst>
          </p:cNvPr>
          <p:cNvSpPr>
            <a:spLocks noGrp="1"/>
          </p:cNvSpPr>
          <p:nvPr>
            <p:ph idx="1"/>
          </p:nvPr>
        </p:nvSpPr>
        <p:spPr>
          <a:xfrm>
            <a:off x="1011676" y="1097280"/>
            <a:ext cx="10342124" cy="5466080"/>
          </a:xfrm>
        </p:spPr>
        <p:txBody>
          <a:bodyPr>
            <a:normAutofit lnSpcReduction="10000"/>
          </a:bodyPr>
          <a:lstStyle/>
          <a:p>
            <a:r>
              <a:rPr lang="en-US" sz="2000" dirty="0">
                <a:solidFill>
                  <a:schemeClr val="accent2"/>
                </a:solidFill>
                <a:latin typeface="+mj-lt"/>
              </a:rPr>
              <a:t>#1</a:t>
            </a:r>
            <a:r>
              <a:rPr lang="en-US" sz="2000" dirty="0">
                <a:latin typeface="+mj-lt"/>
              </a:rPr>
              <a:t> </a:t>
            </a:r>
            <a:r>
              <a:rPr lang="en-US" sz="2000" dirty="0">
                <a:solidFill>
                  <a:schemeClr val="accent2"/>
                </a:solidFill>
                <a:latin typeface="+mj-lt"/>
              </a:rPr>
              <a:t>Background title page</a:t>
            </a:r>
            <a:r>
              <a:rPr lang="en-US" sz="2000" dirty="0">
                <a:latin typeface="+mj-lt"/>
              </a:rPr>
              <a:t>: </a:t>
            </a:r>
            <a:r>
              <a:rPr lang="en-US" sz="2000" dirty="0">
                <a:latin typeface="+mj-lt"/>
                <a:hlinkClick r:id="rId2"/>
              </a:rPr>
              <a:t>https://www.nasa.gov/sites/default/files/thumbnails/image/pia20645_main.jpg</a:t>
            </a:r>
            <a:r>
              <a:rPr lang="en-US" sz="2000" dirty="0">
                <a:latin typeface="+mj-lt"/>
              </a:rPr>
              <a:t> </a:t>
            </a:r>
          </a:p>
          <a:p>
            <a:r>
              <a:rPr lang="en-US" sz="2000" dirty="0">
                <a:solidFill>
                  <a:schemeClr val="accent2"/>
                </a:solidFill>
                <a:latin typeface="+mj-lt"/>
              </a:rPr>
              <a:t>#3</a:t>
            </a:r>
            <a:r>
              <a:rPr lang="en-US" sz="2000" dirty="0">
                <a:latin typeface="+mj-lt"/>
              </a:rPr>
              <a:t> </a:t>
            </a:r>
            <a:r>
              <a:rPr lang="en-US" sz="2000" dirty="0">
                <a:solidFill>
                  <a:schemeClr val="accent2"/>
                </a:solidFill>
                <a:latin typeface="+mj-lt"/>
              </a:rPr>
              <a:t>Protoplanetary Disk</a:t>
            </a:r>
            <a:r>
              <a:rPr lang="en-US" sz="2000" dirty="0">
                <a:latin typeface="+mj-lt"/>
              </a:rPr>
              <a:t>: </a:t>
            </a:r>
            <a:r>
              <a:rPr lang="en-US" sz="2000" dirty="0">
                <a:latin typeface="+mj-lt"/>
                <a:hlinkClick r:id="rId3"/>
              </a:rPr>
              <a:t>https://pl.wikipedia.org/wiki/Plik:Artist%E2%80%99s_impression_of_the_water_snowline_around_the_young_star_V883_Orionis.jpg</a:t>
            </a:r>
            <a:r>
              <a:rPr lang="en-US" sz="2000" dirty="0">
                <a:latin typeface="+mj-lt"/>
              </a:rPr>
              <a:t> </a:t>
            </a:r>
          </a:p>
          <a:p>
            <a:r>
              <a:rPr lang="en-US" sz="2000" dirty="0">
                <a:solidFill>
                  <a:schemeClr val="accent2"/>
                </a:solidFill>
                <a:latin typeface="+mj-lt"/>
              </a:rPr>
              <a:t>#3</a:t>
            </a:r>
            <a:r>
              <a:rPr lang="en-US" sz="2000" dirty="0">
                <a:latin typeface="+mj-lt"/>
              </a:rPr>
              <a:t> </a:t>
            </a:r>
            <a:r>
              <a:rPr lang="en-US" sz="2000" dirty="0">
                <a:solidFill>
                  <a:schemeClr val="accent2"/>
                </a:solidFill>
                <a:latin typeface="+mj-lt"/>
              </a:rPr>
              <a:t>Glycine</a:t>
            </a:r>
            <a:r>
              <a:rPr lang="en-US" sz="2000" dirty="0">
                <a:latin typeface="+mj-lt"/>
              </a:rPr>
              <a:t>: </a:t>
            </a:r>
            <a:r>
              <a:rPr lang="en-US" sz="2000" dirty="0">
                <a:latin typeface="+mj-lt"/>
                <a:hlinkClick r:id="rId4"/>
              </a:rPr>
              <a:t>https://commons.wikimedia.org/wiki/File:Glycine-from-xtal-2008-3D-balls.png</a:t>
            </a:r>
            <a:r>
              <a:rPr lang="en-US" sz="2000" dirty="0">
                <a:latin typeface="+mj-lt"/>
              </a:rPr>
              <a:t> </a:t>
            </a:r>
          </a:p>
          <a:p>
            <a:r>
              <a:rPr lang="en-US" sz="2000" dirty="0">
                <a:solidFill>
                  <a:schemeClr val="accent2"/>
                </a:solidFill>
                <a:latin typeface="+mj-lt"/>
              </a:rPr>
              <a:t>#4</a:t>
            </a:r>
            <a:r>
              <a:rPr lang="en-US" sz="2000" dirty="0">
                <a:latin typeface="+mj-lt"/>
              </a:rPr>
              <a:t> </a:t>
            </a:r>
            <a:r>
              <a:rPr lang="en-US" sz="2000" dirty="0">
                <a:solidFill>
                  <a:schemeClr val="accent2"/>
                </a:solidFill>
                <a:latin typeface="+mj-lt"/>
              </a:rPr>
              <a:t>Pseudo-Panspermia</a:t>
            </a:r>
            <a:r>
              <a:rPr lang="en-US" sz="2000" dirty="0">
                <a:latin typeface="+mj-lt"/>
              </a:rPr>
              <a:t>: </a:t>
            </a:r>
            <a:r>
              <a:rPr lang="en-US" sz="2000" dirty="0">
                <a:latin typeface="+mj-lt"/>
                <a:hlinkClick r:id="rId5"/>
              </a:rPr>
              <a:t>https://blogs-images.forbes.com/startswithabang/files/2016/11/astrochem3-1200x900.jpg</a:t>
            </a:r>
            <a:r>
              <a:rPr lang="en-US" sz="2000" dirty="0">
                <a:latin typeface="+mj-lt"/>
              </a:rPr>
              <a:t> </a:t>
            </a:r>
          </a:p>
          <a:p>
            <a:r>
              <a:rPr lang="en-US" sz="2000" dirty="0">
                <a:solidFill>
                  <a:schemeClr val="accent2"/>
                </a:solidFill>
                <a:latin typeface="+mj-lt"/>
              </a:rPr>
              <a:t>#5</a:t>
            </a:r>
            <a:r>
              <a:rPr lang="en-US" sz="2000" dirty="0">
                <a:latin typeface="+mj-lt"/>
              </a:rPr>
              <a:t> </a:t>
            </a:r>
            <a:r>
              <a:rPr lang="en-US" sz="2000" dirty="0">
                <a:solidFill>
                  <a:schemeClr val="accent2"/>
                </a:solidFill>
                <a:latin typeface="+mj-lt"/>
              </a:rPr>
              <a:t>Chemical Reactions</a:t>
            </a:r>
            <a:r>
              <a:rPr lang="en-US" sz="2000" dirty="0">
                <a:latin typeface="+mj-lt"/>
              </a:rPr>
              <a:t>: The Physics and Chemistry of the Interstellar Medium of A. G. G. M. Tielens</a:t>
            </a:r>
          </a:p>
          <a:p>
            <a:r>
              <a:rPr lang="en-US" sz="2000" dirty="0">
                <a:solidFill>
                  <a:schemeClr val="accent2"/>
                </a:solidFill>
                <a:latin typeface="+mj-lt"/>
              </a:rPr>
              <a:t>#6, #8</a:t>
            </a:r>
            <a:r>
              <a:rPr lang="en-US" sz="2000" dirty="0">
                <a:latin typeface="+mj-lt"/>
              </a:rPr>
              <a:t> </a:t>
            </a:r>
            <a:r>
              <a:rPr lang="en-US" sz="2000" dirty="0">
                <a:solidFill>
                  <a:schemeClr val="accent2"/>
                </a:solidFill>
                <a:latin typeface="+mj-lt"/>
              </a:rPr>
              <a:t>Grain image</a:t>
            </a:r>
            <a:r>
              <a:rPr lang="en-US" sz="2000" dirty="0">
                <a:latin typeface="+mj-lt"/>
              </a:rPr>
              <a:t> (edited): </a:t>
            </a:r>
            <a:r>
              <a:rPr lang="en-US" sz="2000" dirty="0">
                <a:latin typeface="+mj-lt"/>
                <a:hlinkClick r:id="rId6"/>
              </a:rPr>
              <a:t>https://spaceshipearth1.files.wordpress.com/2015/07/figure4_33.jpg</a:t>
            </a:r>
            <a:r>
              <a:rPr lang="en-US" sz="2000" dirty="0">
                <a:latin typeface="+mj-lt"/>
              </a:rPr>
              <a:t> </a:t>
            </a:r>
          </a:p>
          <a:p>
            <a:r>
              <a:rPr lang="en-US" sz="2000" dirty="0">
                <a:solidFill>
                  <a:schemeClr val="accent2"/>
                </a:solidFill>
                <a:latin typeface="+mj-lt"/>
              </a:rPr>
              <a:t>#8 Water Molecule</a:t>
            </a:r>
            <a:r>
              <a:rPr lang="en-US" sz="2000" dirty="0">
                <a:latin typeface="+mj-lt"/>
              </a:rPr>
              <a:t> </a:t>
            </a:r>
            <a:r>
              <a:rPr lang="en-US" sz="2000" dirty="0">
                <a:latin typeface="+mj-lt"/>
                <a:hlinkClick r:id="rId7"/>
              </a:rPr>
              <a:t>https://commons.wikimedia.org/wiki/File:Water-3D-balls.png</a:t>
            </a:r>
            <a:endParaRPr lang="en-US" sz="2000" dirty="0">
              <a:latin typeface="+mj-lt"/>
            </a:endParaRPr>
          </a:p>
          <a:p>
            <a:r>
              <a:rPr lang="en-US" sz="2000" dirty="0">
                <a:solidFill>
                  <a:schemeClr val="accent2"/>
                </a:solidFill>
                <a:latin typeface="+mj-lt"/>
              </a:rPr>
              <a:t>#12 Pseudo-Panspermia</a:t>
            </a:r>
            <a:r>
              <a:rPr lang="en-US" sz="2000" dirty="0">
                <a:latin typeface="+mj-lt"/>
              </a:rPr>
              <a:t>: </a:t>
            </a:r>
            <a:r>
              <a:rPr lang="en-US" sz="2000" dirty="0">
                <a:latin typeface="+mj-lt"/>
                <a:hlinkClick r:id="rId8"/>
              </a:rPr>
              <a:t>http://www.nrao.edu/pr/2004/coldsugar/panel1.jpg</a:t>
            </a:r>
            <a:r>
              <a:rPr lang="en-US" sz="2000" dirty="0">
                <a:latin typeface="+mj-lt"/>
              </a:rPr>
              <a:t>, </a:t>
            </a:r>
            <a:r>
              <a:rPr lang="en-US" sz="2000" dirty="0">
                <a:latin typeface="+mj-lt"/>
                <a:hlinkClick r:id="rId9"/>
              </a:rPr>
              <a:t>http://www.nrao.edu/pr/2004/coldsugar/panel2.jpg</a:t>
            </a:r>
            <a:r>
              <a:rPr lang="en-US" sz="2000" dirty="0">
                <a:latin typeface="+mj-lt"/>
              </a:rPr>
              <a:t> </a:t>
            </a:r>
          </a:p>
          <a:p>
            <a:r>
              <a:rPr lang="en-US" sz="2000" dirty="0">
                <a:solidFill>
                  <a:schemeClr val="accent2"/>
                </a:solidFill>
                <a:latin typeface="+mj-lt"/>
              </a:rPr>
              <a:t>#16 Grain</a:t>
            </a:r>
            <a:r>
              <a:rPr lang="en-US" sz="2000" dirty="0">
                <a:latin typeface="+mj-lt"/>
              </a:rPr>
              <a:t>: Three-phase chemical models of dense interstellar clouds: gas, dust particle mantles and dust particle surfaces. Hasegawa, Herbst 1993</a:t>
            </a:r>
          </a:p>
          <a:p>
            <a:endParaRPr lang="en-US" sz="2000" dirty="0">
              <a:latin typeface="+mj-lt"/>
            </a:endParaRPr>
          </a:p>
        </p:txBody>
      </p:sp>
    </p:spTree>
    <p:extLst>
      <p:ext uri="{BB962C8B-B14F-4D97-AF65-F5344CB8AC3E}">
        <p14:creationId xmlns:p14="http://schemas.microsoft.com/office/powerpoint/2010/main" val="139337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F6AC-1D78-4919-8ABA-E4916BE4F8BC}"/>
              </a:ext>
            </a:extLst>
          </p:cNvPr>
          <p:cNvSpPr>
            <a:spLocks noGrp="1"/>
          </p:cNvSpPr>
          <p:nvPr>
            <p:ph type="title"/>
          </p:nvPr>
        </p:nvSpPr>
        <p:spPr/>
        <p:txBody>
          <a:bodyPr/>
          <a:lstStyle/>
          <a:p>
            <a:r>
              <a:rPr lang="en-US" dirty="0"/>
              <a:t>COMs &amp; The Origin of Life</a:t>
            </a:r>
          </a:p>
        </p:txBody>
      </p:sp>
      <p:pic>
        <p:nvPicPr>
          <p:cNvPr id="5" name="Picture 4">
            <a:extLst>
              <a:ext uri="{FF2B5EF4-FFF2-40B4-BE49-F238E27FC236}">
                <a16:creationId xmlns:a16="http://schemas.microsoft.com/office/drawing/2014/main" id="{51787840-315A-4D4F-BD93-457A43393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939" y="1117600"/>
            <a:ext cx="4113835" cy="5330508"/>
          </a:xfrm>
          <a:prstGeom prst="rect">
            <a:avLst/>
          </a:prstGeom>
        </p:spPr>
      </p:pic>
      <p:pic>
        <p:nvPicPr>
          <p:cNvPr id="7" name="Picture 6" descr="A close up of a device&#10;&#10;Description generated with high confidence">
            <a:extLst>
              <a:ext uri="{FF2B5EF4-FFF2-40B4-BE49-F238E27FC236}">
                <a16:creationId xmlns:a16="http://schemas.microsoft.com/office/drawing/2014/main" id="{6F9AAF01-D51D-497B-B31D-6FE8CEA56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699" y="1117600"/>
            <a:ext cx="4120557" cy="5330508"/>
          </a:xfrm>
          <a:prstGeom prst="rect">
            <a:avLst/>
          </a:prstGeom>
        </p:spPr>
      </p:pic>
    </p:spTree>
    <p:extLst>
      <p:ext uri="{BB962C8B-B14F-4D97-AF65-F5344CB8AC3E}">
        <p14:creationId xmlns:p14="http://schemas.microsoft.com/office/powerpoint/2010/main" val="42740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8F26-8607-4660-92A4-BF5A9F4BB227}"/>
              </a:ext>
            </a:extLst>
          </p:cNvPr>
          <p:cNvSpPr>
            <a:spLocks noGrp="1"/>
          </p:cNvSpPr>
          <p:nvPr>
            <p:ph type="title"/>
          </p:nvPr>
        </p:nvSpPr>
        <p:spPr>
          <a:xfrm>
            <a:off x="476655" y="230188"/>
            <a:ext cx="11715345" cy="1063591"/>
          </a:xfrm>
        </p:spPr>
        <p:txBody>
          <a:bodyPr/>
          <a:lstStyle/>
          <a:p>
            <a:r>
              <a:rPr lang="en-US" dirty="0"/>
              <a:t>The Framework:</a:t>
            </a:r>
          </a:p>
        </p:txBody>
      </p:sp>
      <p:pic>
        <p:nvPicPr>
          <p:cNvPr id="5" name="Picture 4">
            <a:extLst>
              <a:ext uri="{FF2B5EF4-FFF2-40B4-BE49-F238E27FC236}">
                <a16:creationId xmlns:a16="http://schemas.microsoft.com/office/drawing/2014/main" id="{27C5C9CA-D127-437D-9833-E3F0895B8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230188"/>
            <a:ext cx="3707841" cy="2614612"/>
          </a:xfrm>
          <a:prstGeom prst="rect">
            <a:avLst/>
          </a:prstGeom>
        </p:spPr>
      </p:pic>
      <p:pic>
        <p:nvPicPr>
          <p:cNvPr id="7" name="Picture 6">
            <a:extLst>
              <a:ext uri="{FF2B5EF4-FFF2-40B4-BE49-F238E27FC236}">
                <a16:creationId xmlns:a16="http://schemas.microsoft.com/office/drawing/2014/main" id="{7219AF92-D576-4B7B-B20F-E411668FE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15" y="420740"/>
            <a:ext cx="7803745" cy="6213724"/>
          </a:xfrm>
          <a:prstGeom prst="rect">
            <a:avLst/>
          </a:prstGeom>
        </p:spPr>
      </p:pic>
      <p:pic>
        <p:nvPicPr>
          <p:cNvPr id="11" name="Content Placeholder 6">
            <a:extLst>
              <a:ext uri="{FF2B5EF4-FFF2-40B4-BE49-F238E27FC236}">
                <a16:creationId xmlns:a16="http://schemas.microsoft.com/office/drawing/2014/main" id="{0A1CF14D-B120-41F2-A5CE-18A862620CF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62649" y="3129280"/>
            <a:ext cx="4283352" cy="3220704"/>
          </a:xfrm>
        </p:spPr>
      </p:pic>
    </p:spTree>
    <p:extLst>
      <p:ext uri="{BB962C8B-B14F-4D97-AF65-F5344CB8AC3E}">
        <p14:creationId xmlns:p14="http://schemas.microsoft.com/office/powerpoint/2010/main" val="4626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2A7E-C28F-4BDA-8C44-76122260777B}"/>
              </a:ext>
            </a:extLst>
          </p:cNvPr>
          <p:cNvSpPr>
            <a:spLocks noGrp="1"/>
          </p:cNvSpPr>
          <p:nvPr>
            <p:ph type="title"/>
          </p:nvPr>
        </p:nvSpPr>
        <p:spPr/>
        <p:txBody>
          <a:bodyPr/>
          <a:lstStyle/>
          <a:p>
            <a:r>
              <a:rPr lang="en-US" dirty="0"/>
              <a:t>Documenting the Code:</a:t>
            </a:r>
          </a:p>
        </p:txBody>
      </p:sp>
      <p:pic>
        <p:nvPicPr>
          <p:cNvPr id="5" name="Picture 4" descr="A screenshot of a social media post&#10;&#10;Description generated with very high confidence">
            <a:extLst>
              <a:ext uri="{FF2B5EF4-FFF2-40B4-BE49-F238E27FC236}">
                <a16:creationId xmlns:a16="http://schemas.microsoft.com/office/drawing/2014/main" id="{EC00AEB8-D3BF-45C9-8370-32656421E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33" y="1194877"/>
            <a:ext cx="11059236" cy="5038961"/>
          </a:xfrm>
          <a:prstGeom prst="rect">
            <a:avLst/>
          </a:prstGeom>
        </p:spPr>
      </p:pic>
    </p:spTree>
    <p:extLst>
      <p:ext uri="{BB962C8B-B14F-4D97-AF65-F5344CB8AC3E}">
        <p14:creationId xmlns:p14="http://schemas.microsoft.com/office/powerpoint/2010/main" val="33196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B472-7F01-4E39-B9CA-12CB5EF20447}"/>
              </a:ext>
            </a:extLst>
          </p:cNvPr>
          <p:cNvSpPr>
            <a:spLocks noGrp="1"/>
          </p:cNvSpPr>
          <p:nvPr>
            <p:ph type="title"/>
          </p:nvPr>
        </p:nvSpPr>
        <p:spPr/>
        <p:txBody>
          <a:bodyPr/>
          <a:lstStyle/>
          <a:p>
            <a:r>
              <a:rPr lang="en-US" dirty="0"/>
              <a:t>ODEs</a:t>
            </a:r>
          </a:p>
        </p:txBody>
      </p:sp>
      <p:pic>
        <p:nvPicPr>
          <p:cNvPr id="5" name="Picture 4">
            <a:extLst>
              <a:ext uri="{FF2B5EF4-FFF2-40B4-BE49-F238E27FC236}">
                <a16:creationId xmlns:a16="http://schemas.microsoft.com/office/drawing/2014/main" id="{90D9C4C1-A7A3-4ABF-90A5-16E59C12F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01" y="1729886"/>
            <a:ext cx="11019052" cy="3807314"/>
          </a:xfrm>
          <a:prstGeom prst="rect">
            <a:avLst/>
          </a:prstGeom>
        </p:spPr>
      </p:pic>
    </p:spTree>
    <p:extLst>
      <p:ext uri="{BB962C8B-B14F-4D97-AF65-F5344CB8AC3E}">
        <p14:creationId xmlns:p14="http://schemas.microsoft.com/office/powerpoint/2010/main" val="373888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DBB-48D7-4A54-B7BA-31DC2E7F7157}"/>
              </a:ext>
            </a:extLst>
          </p:cNvPr>
          <p:cNvSpPr>
            <a:spLocks noGrp="1"/>
          </p:cNvSpPr>
          <p:nvPr>
            <p:ph type="title"/>
          </p:nvPr>
        </p:nvSpPr>
        <p:spPr/>
        <p:txBody>
          <a:bodyPr/>
          <a:lstStyle/>
          <a:p>
            <a:r>
              <a:rPr lang="en-US" dirty="0"/>
              <a:t>The Grain</a:t>
            </a:r>
          </a:p>
        </p:txBody>
      </p:sp>
      <p:pic>
        <p:nvPicPr>
          <p:cNvPr id="5" name="Picture 4" descr="A screenshot of a cell phone&#10;&#10;Description generated with very high confidence">
            <a:extLst>
              <a:ext uri="{FF2B5EF4-FFF2-40B4-BE49-F238E27FC236}">
                <a16:creationId xmlns:a16="http://schemas.microsoft.com/office/drawing/2014/main" id="{CBFA5751-86E3-4582-85BD-17A0321A2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945" y="761983"/>
            <a:ext cx="5159553" cy="5347321"/>
          </a:xfrm>
          <a:prstGeom prst="rect">
            <a:avLst/>
          </a:prstGeom>
        </p:spPr>
      </p:pic>
    </p:spTree>
    <p:extLst>
      <p:ext uri="{BB962C8B-B14F-4D97-AF65-F5344CB8AC3E}">
        <p14:creationId xmlns:p14="http://schemas.microsoft.com/office/powerpoint/2010/main" val="159644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60BC-909F-417D-B45D-1D5F7EB769F4}"/>
              </a:ext>
            </a:extLst>
          </p:cNvPr>
          <p:cNvSpPr>
            <a:spLocks noGrp="1"/>
          </p:cNvSpPr>
          <p:nvPr>
            <p:ph type="title"/>
          </p:nvPr>
        </p:nvSpPr>
        <p:spPr/>
        <p:txBody>
          <a:bodyPr/>
          <a:lstStyle/>
          <a:p>
            <a:r>
              <a:rPr lang="en-US" dirty="0"/>
              <a:t>Introduction</a:t>
            </a:r>
          </a:p>
        </p:txBody>
      </p:sp>
      <p:sp>
        <p:nvSpPr>
          <p:cNvPr id="11" name="Content Placeholder 10">
            <a:extLst>
              <a:ext uri="{FF2B5EF4-FFF2-40B4-BE49-F238E27FC236}">
                <a16:creationId xmlns:a16="http://schemas.microsoft.com/office/drawing/2014/main" id="{7814F2D2-AF3B-4652-BC71-673531D2834F}"/>
              </a:ext>
            </a:extLst>
          </p:cNvPr>
          <p:cNvSpPr>
            <a:spLocks noGrp="1"/>
          </p:cNvSpPr>
          <p:nvPr>
            <p:ph idx="1"/>
          </p:nvPr>
        </p:nvSpPr>
        <p:spPr>
          <a:xfrm>
            <a:off x="1011676" y="1066867"/>
            <a:ext cx="10342124" cy="5557669"/>
          </a:xfrm>
        </p:spPr>
        <p:txBody>
          <a:bodyPr>
            <a:normAutofit/>
          </a:bodyPr>
          <a:lstStyle/>
          <a:p>
            <a:pPr>
              <a:lnSpc>
                <a:spcPct val="150000"/>
              </a:lnSpc>
            </a:pPr>
            <a:r>
              <a:rPr lang="en-US" dirty="0"/>
              <a:t>Me: </a:t>
            </a:r>
          </a:p>
          <a:p>
            <a:pPr lvl="1">
              <a:lnSpc>
                <a:spcPct val="150000"/>
              </a:lnSpc>
            </a:pPr>
            <a:r>
              <a:rPr lang="en-US" dirty="0"/>
              <a:t>BA in Mathematics</a:t>
            </a:r>
          </a:p>
          <a:p>
            <a:pPr lvl="1">
              <a:lnSpc>
                <a:spcPct val="150000"/>
              </a:lnSpc>
            </a:pPr>
            <a:r>
              <a:rPr lang="en-US" dirty="0"/>
              <a:t>BA in Physics</a:t>
            </a:r>
          </a:p>
          <a:p>
            <a:pPr lvl="1">
              <a:lnSpc>
                <a:spcPct val="150000"/>
              </a:lnSpc>
            </a:pPr>
            <a:r>
              <a:rPr lang="en-US" dirty="0"/>
              <a:t>towards end of MA “Theoretical and Mathematical Physics”</a:t>
            </a:r>
          </a:p>
          <a:p>
            <a:pPr>
              <a:lnSpc>
                <a:spcPct val="150000"/>
              </a:lnSpc>
            </a:pPr>
            <a:r>
              <a:rPr lang="en-US" dirty="0"/>
              <a:t>My project: Astrochemistry (Earth &amp; Planetary Sciences)</a:t>
            </a:r>
          </a:p>
          <a:p>
            <a:pPr>
              <a:lnSpc>
                <a:spcPct val="150000"/>
              </a:lnSpc>
            </a:pPr>
            <a:r>
              <a:rPr lang="en-US" dirty="0"/>
              <a:t>What I actually did: Programming (?)</a:t>
            </a:r>
          </a:p>
        </p:txBody>
      </p:sp>
      <p:pic>
        <p:nvPicPr>
          <p:cNvPr id="8" name="Picture 7">
            <a:extLst>
              <a:ext uri="{FF2B5EF4-FFF2-40B4-BE49-F238E27FC236}">
                <a16:creationId xmlns:a16="http://schemas.microsoft.com/office/drawing/2014/main" id="{D4BA864D-AEA7-4A55-8CF1-CCF3E9D4F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632" y="1869934"/>
            <a:ext cx="995313" cy="521047"/>
          </a:xfrm>
          <a:prstGeom prst="rect">
            <a:avLst/>
          </a:prstGeom>
        </p:spPr>
      </p:pic>
      <p:pic>
        <p:nvPicPr>
          <p:cNvPr id="10" name="Picture 9">
            <a:extLst>
              <a:ext uri="{FF2B5EF4-FFF2-40B4-BE49-F238E27FC236}">
                <a16:creationId xmlns:a16="http://schemas.microsoft.com/office/drawing/2014/main" id="{FEBEE196-A45B-4645-8D75-1BF7B6FB2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067" y="2451933"/>
            <a:ext cx="995313" cy="521047"/>
          </a:xfrm>
          <a:prstGeom prst="rect">
            <a:avLst/>
          </a:prstGeom>
        </p:spPr>
      </p:pic>
      <p:pic>
        <p:nvPicPr>
          <p:cNvPr id="6" name="Picture 5" descr="A picture containing clipart&#10;&#10;Description generated with high confidence">
            <a:extLst>
              <a:ext uri="{FF2B5EF4-FFF2-40B4-BE49-F238E27FC236}">
                <a16:creationId xmlns:a16="http://schemas.microsoft.com/office/drawing/2014/main" id="{16547631-5381-42F5-B2BB-F4224292A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9386" y="3147060"/>
            <a:ext cx="1306319" cy="423012"/>
          </a:xfrm>
          <a:prstGeom prst="rect">
            <a:avLst/>
          </a:prstGeom>
        </p:spPr>
      </p:pic>
      <p:pic>
        <p:nvPicPr>
          <p:cNvPr id="12" name="Picture 11">
            <a:extLst>
              <a:ext uri="{FF2B5EF4-FFF2-40B4-BE49-F238E27FC236}">
                <a16:creationId xmlns:a16="http://schemas.microsoft.com/office/drawing/2014/main" id="{44303A45-B2ED-4772-B9C2-64B399BF9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763" y="3090469"/>
            <a:ext cx="995313" cy="521047"/>
          </a:xfrm>
          <a:prstGeom prst="rect">
            <a:avLst/>
          </a:prstGeom>
        </p:spPr>
      </p:pic>
      <p:pic>
        <p:nvPicPr>
          <p:cNvPr id="13" name="Picture 12" descr="A drawing of a person&#10;&#10;Description generated with high confidence">
            <a:extLst>
              <a:ext uri="{FF2B5EF4-FFF2-40B4-BE49-F238E27FC236}">
                <a16:creationId xmlns:a16="http://schemas.microsoft.com/office/drawing/2014/main" id="{EAD0E696-0148-41BB-9A87-9E116051C0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7204" y="3845701"/>
            <a:ext cx="505853" cy="528616"/>
          </a:xfrm>
          <a:prstGeom prst="rect">
            <a:avLst/>
          </a:prstGeom>
        </p:spPr>
      </p:pic>
      <p:sp>
        <p:nvSpPr>
          <p:cNvPr id="14" name="Rectangle 13">
            <a:extLst>
              <a:ext uri="{FF2B5EF4-FFF2-40B4-BE49-F238E27FC236}">
                <a16:creationId xmlns:a16="http://schemas.microsoft.com/office/drawing/2014/main" id="{FEC1E1BC-F906-49D6-B042-4BE1F5058F4A}"/>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accent3"/>
                </a:solidFill>
              </a:rPr>
              <a:t>What?      Why?      How?      Results!</a:t>
            </a:r>
          </a:p>
        </p:txBody>
      </p:sp>
      <p:sp>
        <p:nvSpPr>
          <p:cNvPr id="3" name="Arrow: Down 2">
            <a:extLst>
              <a:ext uri="{FF2B5EF4-FFF2-40B4-BE49-F238E27FC236}">
                <a16:creationId xmlns:a16="http://schemas.microsoft.com/office/drawing/2014/main" id="{A2DCF3A3-59EB-406F-884C-3D6CA5953984}"/>
              </a:ext>
            </a:extLst>
          </p:cNvPr>
          <p:cNvSpPr/>
          <p:nvPr/>
        </p:nvSpPr>
        <p:spPr>
          <a:xfrm rot="10800000">
            <a:off x="476655" y="320887"/>
            <a:ext cx="278296" cy="75824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Arrow: Down 14">
            <a:extLst>
              <a:ext uri="{FF2B5EF4-FFF2-40B4-BE49-F238E27FC236}">
                <a16:creationId xmlns:a16="http://schemas.microsoft.com/office/drawing/2014/main" id="{B63F4AE2-12CC-41E2-B67F-493A1BE684C8}"/>
              </a:ext>
            </a:extLst>
          </p:cNvPr>
          <p:cNvSpPr/>
          <p:nvPr/>
        </p:nvSpPr>
        <p:spPr>
          <a:xfrm rot="10800000">
            <a:off x="1634895" y="320887"/>
            <a:ext cx="278296" cy="75824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6" name="Arrow: Down 15">
            <a:extLst>
              <a:ext uri="{FF2B5EF4-FFF2-40B4-BE49-F238E27FC236}">
                <a16:creationId xmlns:a16="http://schemas.microsoft.com/office/drawing/2014/main" id="{49AE41EE-EDE9-432E-95EB-BF24B5E1882D}"/>
              </a:ext>
            </a:extLst>
          </p:cNvPr>
          <p:cNvSpPr/>
          <p:nvPr/>
        </p:nvSpPr>
        <p:spPr>
          <a:xfrm rot="10800000">
            <a:off x="2793135" y="332942"/>
            <a:ext cx="278296" cy="75824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7" name="Arrow: Down 16">
            <a:extLst>
              <a:ext uri="{FF2B5EF4-FFF2-40B4-BE49-F238E27FC236}">
                <a16:creationId xmlns:a16="http://schemas.microsoft.com/office/drawing/2014/main" id="{98FB4040-15CE-46F9-BE88-0E33BD073CC7}"/>
              </a:ext>
            </a:extLst>
          </p:cNvPr>
          <p:cNvSpPr/>
          <p:nvPr/>
        </p:nvSpPr>
        <p:spPr>
          <a:xfrm rot="10800000">
            <a:off x="4037484" y="307634"/>
            <a:ext cx="278296" cy="75824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custDataLst>
      <p:tags r:id="rId1"/>
    </p:custDataLst>
    <p:extLst>
      <p:ext uri="{BB962C8B-B14F-4D97-AF65-F5344CB8AC3E}">
        <p14:creationId xmlns:p14="http://schemas.microsoft.com/office/powerpoint/2010/main" val="177869849"/>
      </p:ext>
    </p:extLst>
  </p:cSld>
  <p:clrMapOvr>
    <a:masterClrMapping/>
  </p:clrMapOvr>
  <p:transition spd="med" advTm="4019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DA02-BC05-4DDF-89AD-0853764BFA9B}"/>
              </a:ext>
            </a:extLst>
          </p:cNvPr>
          <p:cNvSpPr>
            <a:spLocks noGrp="1"/>
          </p:cNvSpPr>
          <p:nvPr>
            <p:ph type="title"/>
          </p:nvPr>
        </p:nvSpPr>
        <p:spPr/>
        <p:txBody>
          <a:bodyPr/>
          <a:lstStyle/>
          <a:p>
            <a:r>
              <a:rPr lang="en-US" dirty="0"/>
              <a:t>What</a:t>
            </a:r>
            <a:r>
              <a:rPr lang="de-DE" dirty="0"/>
              <a:t>?</a:t>
            </a:r>
            <a:endParaRPr lang="en-US" dirty="0"/>
          </a:p>
        </p:txBody>
      </p:sp>
      <p:sp>
        <p:nvSpPr>
          <p:cNvPr id="4" name="TextBox 3">
            <a:extLst>
              <a:ext uri="{FF2B5EF4-FFF2-40B4-BE49-F238E27FC236}">
                <a16:creationId xmlns:a16="http://schemas.microsoft.com/office/drawing/2014/main" id="{53F01FF4-FDB3-4362-B557-4AF7DA166BAE}"/>
              </a:ext>
            </a:extLst>
          </p:cNvPr>
          <p:cNvSpPr txBox="1"/>
          <p:nvPr/>
        </p:nvSpPr>
        <p:spPr>
          <a:xfrm>
            <a:off x="1655567" y="152835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rgbClr val="FF0000"/>
                </a:solidFill>
              </a:rPr>
              <a:t>“</a:t>
            </a:r>
          </a:p>
        </p:txBody>
      </p:sp>
      <p:sp>
        <p:nvSpPr>
          <p:cNvPr id="5" name="TextBox 4">
            <a:extLst>
              <a:ext uri="{FF2B5EF4-FFF2-40B4-BE49-F238E27FC236}">
                <a16:creationId xmlns:a16="http://schemas.microsoft.com/office/drawing/2014/main" id="{036E7A51-EACB-4F2B-AB31-535B41827312}"/>
              </a:ext>
            </a:extLst>
          </p:cNvPr>
          <p:cNvSpPr txBox="1"/>
          <p:nvPr/>
        </p:nvSpPr>
        <p:spPr>
          <a:xfrm>
            <a:off x="9601371" y="398785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rgbClr val="FF0000"/>
                </a:solidFill>
              </a:rPr>
              <a:t>”</a:t>
            </a:r>
          </a:p>
        </p:txBody>
      </p:sp>
      <p:sp>
        <p:nvSpPr>
          <p:cNvPr id="6" name="TextBox 5">
            <a:extLst>
              <a:ext uri="{FF2B5EF4-FFF2-40B4-BE49-F238E27FC236}">
                <a16:creationId xmlns:a16="http://schemas.microsoft.com/office/drawing/2014/main" id="{046D8C30-82CA-4B62-8E95-7DA242657F54}"/>
              </a:ext>
            </a:extLst>
          </p:cNvPr>
          <p:cNvSpPr txBox="1"/>
          <p:nvPr/>
        </p:nvSpPr>
        <p:spPr>
          <a:xfrm>
            <a:off x="2251441" y="2292324"/>
            <a:ext cx="7706440" cy="2400657"/>
          </a:xfrm>
          <a:prstGeom prst="rect">
            <a:avLst/>
          </a:prstGeom>
          <a:noFill/>
        </p:spPr>
        <p:txBody>
          <a:bodyPr wrap="square" rtlCol="0">
            <a:spAutoFit/>
          </a:bodyPr>
          <a:lstStyle/>
          <a:p>
            <a:pPr algn="ctr"/>
            <a:r>
              <a:rPr lang="en-US" sz="5000" dirty="0"/>
              <a:t>Complex Organic Molecules in </a:t>
            </a:r>
          </a:p>
          <a:p>
            <a:pPr algn="ctr"/>
            <a:r>
              <a:rPr lang="en-US" sz="5000" dirty="0"/>
              <a:t>Protoplanetary Disks</a:t>
            </a:r>
          </a:p>
        </p:txBody>
      </p:sp>
      <p:sp>
        <p:nvSpPr>
          <p:cNvPr id="9" name="TextBox 8">
            <a:extLst>
              <a:ext uri="{FF2B5EF4-FFF2-40B4-BE49-F238E27FC236}">
                <a16:creationId xmlns:a16="http://schemas.microsoft.com/office/drawing/2014/main" id="{786D7F7E-D656-44D2-8600-FD53983D2D3A}"/>
              </a:ext>
            </a:extLst>
          </p:cNvPr>
          <p:cNvSpPr txBox="1"/>
          <p:nvPr/>
        </p:nvSpPr>
        <p:spPr>
          <a:xfrm>
            <a:off x="3896300" y="1459947"/>
            <a:ext cx="4416722" cy="954107"/>
          </a:xfrm>
          <a:prstGeom prst="rect">
            <a:avLst/>
          </a:prstGeom>
          <a:noFill/>
        </p:spPr>
        <p:txBody>
          <a:bodyPr wrap="none" rtlCol="0">
            <a:spAutoFit/>
          </a:bodyPr>
          <a:lstStyle/>
          <a:p>
            <a:pPr algn="ctr"/>
            <a:r>
              <a:rPr lang="en-US" sz="2800" dirty="0"/>
              <a:t>Large Molecules with Carbon</a:t>
            </a:r>
          </a:p>
          <a:p>
            <a:pPr algn="ctr"/>
            <a:r>
              <a:rPr lang="en-US" sz="2800" dirty="0"/>
              <a:t>(Large: &gt;6 atoms)</a:t>
            </a:r>
          </a:p>
        </p:txBody>
      </p:sp>
      <p:pic>
        <p:nvPicPr>
          <p:cNvPr id="7" name="Picture 6">
            <a:extLst>
              <a:ext uri="{FF2B5EF4-FFF2-40B4-BE49-F238E27FC236}">
                <a16:creationId xmlns:a16="http://schemas.microsoft.com/office/drawing/2014/main" id="{34787D67-0905-4D3C-9695-069294AE7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217" y="282393"/>
            <a:ext cx="3004630" cy="2234352"/>
          </a:xfrm>
          <a:prstGeom prst="rect">
            <a:avLst/>
          </a:prstGeom>
        </p:spPr>
      </p:pic>
      <p:sp>
        <p:nvSpPr>
          <p:cNvPr id="10" name="TextBox 9">
            <a:extLst>
              <a:ext uri="{FF2B5EF4-FFF2-40B4-BE49-F238E27FC236}">
                <a16:creationId xmlns:a16="http://schemas.microsoft.com/office/drawing/2014/main" id="{523FF8CB-7436-473A-9E22-B18AD304EBC1}"/>
              </a:ext>
            </a:extLst>
          </p:cNvPr>
          <p:cNvSpPr txBox="1"/>
          <p:nvPr/>
        </p:nvSpPr>
        <p:spPr>
          <a:xfrm>
            <a:off x="9887182" y="2012565"/>
            <a:ext cx="872611" cy="369332"/>
          </a:xfrm>
          <a:prstGeom prst="rect">
            <a:avLst/>
          </a:prstGeom>
          <a:noFill/>
        </p:spPr>
        <p:txBody>
          <a:bodyPr wrap="none" rtlCol="0">
            <a:spAutoFit/>
          </a:bodyPr>
          <a:lstStyle/>
          <a:p>
            <a:r>
              <a:rPr lang="en-US" dirty="0"/>
              <a:t>Glycine</a:t>
            </a:r>
          </a:p>
        </p:txBody>
      </p:sp>
      <p:sp>
        <p:nvSpPr>
          <p:cNvPr id="11" name="TextBox 10">
            <a:extLst>
              <a:ext uri="{FF2B5EF4-FFF2-40B4-BE49-F238E27FC236}">
                <a16:creationId xmlns:a16="http://schemas.microsoft.com/office/drawing/2014/main" id="{BC154B12-56A8-406D-98E2-6BF67408CE4D}"/>
              </a:ext>
            </a:extLst>
          </p:cNvPr>
          <p:cNvSpPr txBox="1"/>
          <p:nvPr/>
        </p:nvSpPr>
        <p:spPr>
          <a:xfrm>
            <a:off x="3087179" y="4690435"/>
            <a:ext cx="6034986" cy="523220"/>
          </a:xfrm>
          <a:prstGeom prst="rect">
            <a:avLst/>
          </a:prstGeom>
          <a:noFill/>
        </p:spPr>
        <p:txBody>
          <a:bodyPr wrap="none" rtlCol="0">
            <a:spAutoFit/>
          </a:bodyPr>
          <a:lstStyle/>
          <a:p>
            <a:pPr algn="ctr"/>
            <a:r>
              <a:rPr lang="en-US" sz="2800" dirty="0"/>
              <a:t>Planet forming regions with a lot of dust</a:t>
            </a:r>
          </a:p>
        </p:txBody>
      </p:sp>
      <p:pic>
        <p:nvPicPr>
          <p:cNvPr id="18" name="Picture 17" descr="A picture containing indoor, sitting&#10;&#10;Description generated with high confidence">
            <a:extLst>
              <a:ext uri="{FF2B5EF4-FFF2-40B4-BE49-F238E27FC236}">
                <a16:creationId xmlns:a16="http://schemas.microsoft.com/office/drawing/2014/main" id="{5E1822E9-278D-478D-9C79-3F465BA01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655" y="4386207"/>
            <a:ext cx="2416831" cy="2052418"/>
          </a:xfrm>
          <a:prstGeom prst="rect">
            <a:avLst/>
          </a:prstGeom>
        </p:spPr>
      </p:pic>
      <p:sp>
        <p:nvSpPr>
          <p:cNvPr id="12" name="Rectangle 11">
            <a:extLst>
              <a:ext uri="{FF2B5EF4-FFF2-40B4-BE49-F238E27FC236}">
                <a16:creationId xmlns:a16="http://schemas.microsoft.com/office/drawing/2014/main" id="{E76CBB93-B52F-4CC3-B87C-6EDD27A304F7}"/>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chemeClr val="bg1"/>
                </a:solidFill>
              </a:rPr>
              <a:t>What?</a:t>
            </a:r>
            <a:r>
              <a:rPr lang="en-US" sz="1600" spc="300" dirty="0">
                <a:solidFill>
                  <a:schemeClr val="accent3"/>
                </a:solidFill>
              </a:rPr>
              <a:t>      Why?      How?      Results!</a:t>
            </a:r>
          </a:p>
        </p:txBody>
      </p:sp>
    </p:spTree>
    <p:custDataLst>
      <p:tags r:id="rId1"/>
    </p:custDataLst>
    <p:extLst>
      <p:ext uri="{BB962C8B-B14F-4D97-AF65-F5344CB8AC3E}">
        <p14:creationId xmlns:p14="http://schemas.microsoft.com/office/powerpoint/2010/main" val="1863569682"/>
      </p:ext>
    </p:extLst>
  </p:cSld>
  <p:clrMapOvr>
    <a:masterClrMapping/>
  </p:clrMapOvr>
  <mc:AlternateContent xmlns:mc="http://schemas.openxmlformats.org/markup-compatibility/2006">
    <mc:Choice xmlns:p14="http://schemas.microsoft.com/office/powerpoint/2010/main" Requires="p14">
      <p:transition spd="slow" p14:dur="2000" advTm="35500"/>
    </mc:Choice>
    <mc:Fallback>
      <p:transition spd="slow" advTm="35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26E7-730A-4CB9-8842-319F05403A9B}"/>
              </a:ext>
            </a:extLst>
          </p:cNvPr>
          <p:cNvSpPr>
            <a:spLocks noGrp="1"/>
          </p:cNvSpPr>
          <p:nvPr>
            <p:ph type="title"/>
          </p:nvPr>
        </p:nvSpPr>
        <p:spPr/>
        <p:txBody>
          <a:bodyPr/>
          <a:lstStyle/>
          <a:p>
            <a:r>
              <a:rPr lang="en-US" dirty="0"/>
              <a:t>Why? </a:t>
            </a:r>
          </a:p>
        </p:txBody>
      </p:sp>
      <p:sp>
        <p:nvSpPr>
          <p:cNvPr id="4" name="TextBox 3">
            <a:extLst>
              <a:ext uri="{FF2B5EF4-FFF2-40B4-BE49-F238E27FC236}">
                <a16:creationId xmlns:a16="http://schemas.microsoft.com/office/drawing/2014/main" id="{C8E1B3E8-FEF0-485D-8513-38B73659D4DC}"/>
              </a:ext>
            </a:extLst>
          </p:cNvPr>
          <p:cNvSpPr txBox="1"/>
          <p:nvPr/>
        </p:nvSpPr>
        <p:spPr>
          <a:xfrm>
            <a:off x="579120" y="1104733"/>
            <a:ext cx="3383280" cy="630942"/>
          </a:xfrm>
          <a:prstGeom prst="rect">
            <a:avLst/>
          </a:prstGeom>
          <a:noFill/>
        </p:spPr>
        <p:txBody>
          <a:bodyPr wrap="square" rtlCol="0">
            <a:spAutoFit/>
          </a:bodyPr>
          <a:lstStyle/>
          <a:p>
            <a:pPr algn="ctr"/>
            <a:r>
              <a:rPr lang="en-US" sz="3500" dirty="0"/>
              <a:t>Origin of Life</a:t>
            </a:r>
          </a:p>
        </p:txBody>
      </p:sp>
      <p:sp>
        <p:nvSpPr>
          <p:cNvPr id="5" name="TextBox 4">
            <a:extLst>
              <a:ext uri="{FF2B5EF4-FFF2-40B4-BE49-F238E27FC236}">
                <a16:creationId xmlns:a16="http://schemas.microsoft.com/office/drawing/2014/main" id="{2F847E1C-3268-4419-948B-DF00D2CCC3C4}"/>
              </a:ext>
            </a:extLst>
          </p:cNvPr>
          <p:cNvSpPr txBox="1"/>
          <p:nvPr/>
        </p:nvSpPr>
        <p:spPr>
          <a:xfrm>
            <a:off x="4896710" y="1123251"/>
            <a:ext cx="5323840" cy="630942"/>
          </a:xfrm>
          <a:prstGeom prst="rect">
            <a:avLst/>
          </a:prstGeom>
          <a:noFill/>
        </p:spPr>
        <p:txBody>
          <a:bodyPr wrap="square" rtlCol="0">
            <a:spAutoFit/>
          </a:bodyPr>
          <a:lstStyle/>
          <a:p>
            <a:pPr algn="ctr"/>
            <a:r>
              <a:rPr lang="en-US" sz="3500" dirty="0"/>
              <a:t>Building Blocks of Life?</a:t>
            </a:r>
          </a:p>
        </p:txBody>
      </p:sp>
      <p:sp>
        <p:nvSpPr>
          <p:cNvPr id="7" name="Arrow: Down 6">
            <a:extLst>
              <a:ext uri="{FF2B5EF4-FFF2-40B4-BE49-F238E27FC236}">
                <a16:creationId xmlns:a16="http://schemas.microsoft.com/office/drawing/2014/main" id="{66DC3873-861C-4EFF-8AFF-F6F1125FF0B1}"/>
              </a:ext>
            </a:extLst>
          </p:cNvPr>
          <p:cNvSpPr/>
          <p:nvPr/>
        </p:nvSpPr>
        <p:spPr>
          <a:xfrm>
            <a:off x="7324950" y="1754193"/>
            <a:ext cx="467360" cy="7083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473208E-87E5-4D6F-9C77-FF298CE4A303}"/>
              </a:ext>
            </a:extLst>
          </p:cNvPr>
          <p:cNvSpPr txBox="1"/>
          <p:nvPr/>
        </p:nvSpPr>
        <p:spPr>
          <a:xfrm>
            <a:off x="4517338" y="2431598"/>
            <a:ext cx="6604000" cy="630942"/>
          </a:xfrm>
          <a:prstGeom prst="rect">
            <a:avLst/>
          </a:prstGeom>
          <a:noFill/>
        </p:spPr>
        <p:txBody>
          <a:bodyPr wrap="square" rtlCol="0">
            <a:spAutoFit/>
          </a:bodyPr>
          <a:lstStyle/>
          <a:p>
            <a:pPr algn="ctr"/>
            <a:r>
              <a:rPr lang="en-US" sz="3500" dirty="0"/>
              <a:t>Complex Organic Molecules</a:t>
            </a:r>
          </a:p>
        </p:txBody>
      </p:sp>
      <p:pic>
        <p:nvPicPr>
          <p:cNvPr id="10" name="Picture 9" descr="A close up of a logo&#10;&#10;Description generated with very high confidence">
            <a:extLst>
              <a:ext uri="{FF2B5EF4-FFF2-40B4-BE49-F238E27FC236}">
                <a16:creationId xmlns:a16="http://schemas.microsoft.com/office/drawing/2014/main" id="{A6DBB964-676C-4390-BB50-2BB41B205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553" y="1864335"/>
            <a:ext cx="3409964" cy="2029478"/>
          </a:xfrm>
          <a:prstGeom prst="rect">
            <a:avLst/>
          </a:prstGeom>
        </p:spPr>
      </p:pic>
      <p:sp>
        <p:nvSpPr>
          <p:cNvPr id="14" name="TextBox 13">
            <a:extLst>
              <a:ext uri="{FF2B5EF4-FFF2-40B4-BE49-F238E27FC236}">
                <a16:creationId xmlns:a16="http://schemas.microsoft.com/office/drawing/2014/main" id="{6F15F7EF-9458-4B46-BC1B-FCE0EF290CC2}"/>
              </a:ext>
            </a:extLst>
          </p:cNvPr>
          <p:cNvSpPr txBox="1"/>
          <p:nvPr/>
        </p:nvSpPr>
        <p:spPr>
          <a:xfrm>
            <a:off x="3320896" y="3730316"/>
            <a:ext cx="8994037" cy="630942"/>
          </a:xfrm>
          <a:prstGeom prst="rect">
            <a:avLst/>
          </a:prstGeom>
          <a:noFill/>
        </p:spPr>
        <p:txBody>
          <a:bodyPr wrap="square" rtlCol="0">
            <a:spAutoFit/>
          </a:bodyPr>
          <a:lstStyle/>
          <a:p>
            <a:pPr algn="ctr"/>
            <a:r>
              <a:rPr lang="en-US" sz="3500" dirty="0"/>
              <a:t>First created in protoplanetary disks?</a:t>
            </a:r>
          </a:p>
        </p:txBody>
      </p:sp>
      <p:pic>
        <p:nvPicPr>
          <p:cNvPr id="16" name="Picture 15">
            <a:extLst>
              <a:ext uri="{FF2B5EF4-FFF2-40B4-BE49-F238E27FC236}">
                <a16:creationId xmlns:a16="http://schemas.microsoft.com/office/drawing/2014/main" id="{7FB041BF-572E-48E0-8FCF-0EB10C347C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286" y="4402647"/>
            <a:ext cx="2575896" cy="1885554"/>
          </a:xfrm>
          <a:prstGeom prst="rect">
            <a:avLst/>
          </a:prstGeom>
        </p:spPr>
      </p:pic>
      <p:sp>
        <p:nvSpPr>
          <p:cNvPr id="17" name="Arrow: Down 16">
            <a:extLst>
              <a:ext uri="{FF2B5EF4-FFF2-40B4-BE49-F238E27FC236}">
                <a16:creationId xmlns:a16="http://schemas.microsoft.com/office/drawing/2014/main" id="{6CFBBEA9-0251-4967-85D8-BC28374808D3}"/>
              </a:ext>
            </a:extLst>
          </p:cNvPr>
          <p:cNvSpPr/>
          <p:nvPr/>
        </p:nvSpPr>
        <p:spPr>
          <a:xfrm>
            <a:off x="7350554" y="3130362"/>
            <a:ext cx="467360" cy="708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68C39541-877D-44B1-A4AC-B23D4CC08BD9}"/>
              </a:ext>
            </a:extLst>
          </p:cNvPr>
          <p:cNvSpPr/>
          <p:nvPr/>
        </p:nvSpPr>
        <p:spPr>
          <a:xfrm rot="16200000">
            <a:off x="4283658" y="1066007"/>
            <a:ext cx="467360" cy="7083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00752F-2200-444E-8F27-1FB437836C24}"/>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accent3"/>
                </a:solidFill>
              </a:rPr>
              <a:t>What?      </a:t>
            </a:r>
            <a:r>
              <a:rPr lang="en-US" sz="1600" b="1" spc="300" dirty="0">
                <a:solidFill>
                  <a:schemeClr val="bg1"/>
                </a:solidFill>
              </a:rPr>
              <a:t>Why?</a:t>
            </a:r>
            <a:r>
              <a:rPr lang="en-US" sz="1600" spc="300" dirty="0">
                <a:solidFill>
                  <a:schemeClr val="accent3"/>
                </a:solidFill>
              </a:rPr>
              <a:t>      How?      Results!</a:t>
            </a:r>
          </a:p>
        </p:txBody>
      </p:sp>
    </p:spTree>
    <p:custDataLst>
      <p:tags r:id="rId1"/>
    </p:custDataLst>
    <p:extLst>
      <p:ext uri="{BB962C8B-B14F-4D97-AF65-F5344CB8AC3E}">
        <p14:creationId xmlns:p14="http://schemas.microsoft.com/office/powerpoint/2010/main" val="227110979"/>
      </p:ext>
    </p:extLst>
  </p:cSld>
  <p:clrMapOvr>
    <a:masterClrMapping/>
  </p:clrMapOvr>
  <mc:AlternateContent xmlns:mc="http://schemas.openxmlformats.org/markup-compatibility/2006">
    <mc:Choice xmlns:p14="http://schemas.microsoft.com/office/powerpoint/2010/main" Requires="p14">
      <p:transition spd="slow" p14:dur="2000" advTm="47589"/>
    </mc:Choice>
    <mc:Fallback>
      <p:transition spd="slow" advTm="47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14" grpId="0"/>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E2D25E-7311-4ED1-88BE-DBDF3BF29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432" y="3957762"/>
            <a:ext cx="3190896" cy="2399274"/>
          </a:xfrm>
          <a:prstGeom prst="rect">
            <a:avLst/>
          </a:prstGeom>
        </p:spPr>
      </p:pic>
      <p:sp>
        <p:nvSpPr>
          <p:cNvPr id="2" name="Title 1">
            <a:extLst>
              <a:ext uri="{FF2B5EF4-FFF2-40B4-BE49-F238E27FC236}">
                <a16:creationId xmlns:a16="http://schemas.microsoft.com/office/drawing/2014/main" id="{97165CBA-E727-4DA3-9847-4B539D375107}"/>
              </a:ext>
            </a:extLst>
          </p:cNvPr>
          <p:cNvSpPr>
            <a:spLocks noGrp="1"/>
          </p:cNvSpPr>
          <p:nvPr>
            <p:ph type="title"/>
          </p:nvPr>
        </p:nvSpPr>
        <p:spPr/>
        <p:txBody>
          <a:bodyPr/>
          <a:lstStyle/>
          <a:p>
            <a:r>
              <a:rPr lang="en-US" dirty="0"/>
              <a:t>How?</a:t>
            </a:r>
          </a:p>
        </p:txBody>
      </p:sp>
      <p:sp>
        <p:nvSpPr>
          <p:cNvPr id="28" name="Arrow: U-Turn 27">
            <a:extLst>
              <a:ext uri="{FF2B5EF4-FFF2-40B4-BE49-F238E27FC236}">
                <a16:creationId xmlns:a16="http://schemas.microsoft.com/office/drawing/2014/main" id="{00FACC3A-A214-4568-869A-2B275B45FCC8}"/>
              </a:ext>
            </a:extLst>
          </p:cNvPr>
          <p:cNvSpPr/>
          <p:nvPr/>
        </p:nvSpPr>
        <p:spPr>
          <a:xfrm flipH="1">
            <a:off x="1226820" y="1422857"/>
            <a:ext cx="9669234" cy="723793"/>
          </a:xfrm>
          <a:prstGeom prst="uturnArrow">
            <a:avLst>
              <a:gd name="adj1" fmla="val 5476"/>
              <a:gd name="adj2" fmla="val 16386"/>
              <a:gd name="adj3" fmla="val 18109"/>
              <a:gd name="adj4" fmla="val 56891"/>
              <a:gd name="adj5"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CE5854F-D8E6-442E-BC12-CFC29862204A}"/>
              </a:ext>
            </a:extLst>
          </p:cNvPr>
          <p:cNvSpPr txBox="1"/>
          <p:nvPr/>
        </p:nvSpPr>
        <p:spPr>
          <a:xfrm>
            <a:off x="2463415" y="772905"/>
            <a:ext cx="7741824" cy="630942"/>
          </a:xfrm>
          <a:prstGeom prst="rect">
            <a:avLst/>
          </a:prstGeom>
          <a:noFill/>
        </p:spPr>
        <p:txBody>
          <a:bodyPr wrap="square" rtlCol="0">
            <a:spAutoFit/>
          </a:bodyPr>
          <a:lstStyle/>
          <a:p>
            <a:r>
              <a:rPr lang="en-US" sz="3500" dirty="0"/>
              <a:t>Simulation: Chemical Reaction Network</a:t>
            </a:r>
          </a:p>
        </p:txBody>
      </p:sp>
      <p:sp>
        <p:nvSpPr>
          <p:cNvPr id="32" name="TextBox 31">
            <a:extLst>
              <a:ext uri="{FF2B5EF4-FFF2-40B4-BE49-F238E27FC236}">
                <a16:creationId xmlns:a16="http://schemas.microsoft.com/office/drawing/2014/main" id="{93E1FB85-27CD-4A4E-B08B-0BC8717E1FFD}"/>
              </a:ext>
            </a:extLst>
          </p:cNvPr>
          <p:cNvSpPr txBox="1"/>
          <p:nvPr/>
        </p:nvSpPr>
        <p:spPr>
          <a:xfrm>
            <a:off x="4482057" y="4571900"/>
            <a:ext cx="2514784" cy="2015936"/>
          </a:xfrm>
          <a:prstGeom prst="rect">
            <a:avLst/>
          </a:prstGeom>
          <a:noFill/>
        </p:spPr>
        <p:txBody>
          <a:bodyPr wrap="square" rtlCol="0">
            <a:spAutoFit/>
          </a:bodyPr>
          <a:lstStyle/>
          <a:p>
            <a:pPr algn="ctr"/>
            <a:r>
              <a:rPr lang="en-US" sz="2500" dirty="0">
                <a:solidFill>
                  <a:schemeClr val="accent2"/>
                </a:solidFill>
              </a:rPr>
              <a:t>My Goal: Understand the Influence </a:t>
            </a:r>
          </a:p>
          <a:p>
            <a:pPr algn="ctr"/>
            <a:r>
              <a:rPr lang="en-US" sz="2500" dirty="0">
                <a:solidFill>
                  <a:schemeClr val="accent2"/>
                </a:solidFill>
              </a:rPr>
              <a:t>of these parameters!</a:t>
            </a:r>
          </a:p>
        </p:txBody>
      </p:sp>
      <p:sp>
        <p:nvSpPr>
          <p:cNvPr id="38" name="Arrow: Bent 37">
            <a:extLst>
              <a:ext uri="{FF2B5EF4-FFF2-40B4-BE49-F238E27FC236}">
                <a16:creationId xmlns:a16="http://schemas.microsoft.com/office/drawing/2014/main" id="{0DD94983-D056-4855-9EAE-7AF522A0D452}"/>
              </a:ext>
            </a:extLst>
          </p:cNvPr>
          <p:cNvSpPr/>
          <p:nvPr/>
        </p:nvSpPr>
        <p:spPr>
          <a:xfrm flipH="1" flipV="1">
            <a:off x="9925956" y="2777831"/>
            <a:ext cx="1058858" cy="28821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Right 18">
            <a:extLst>
              <a:ext uri="{FF2B5EF4-FFF2-40B4-BE49-F238E27FC236}">
                <a16:creationId xmlns:a16="http://schemas.microsoft.com/office/drawing/2014/main" id="{D45AA7F4-0E7D-41EF-9BA2-BA96619C1023}"/>
              </a:ext>
            </a:extLst>
          </p:cNvPr>
          <p:cNvSpPr/>
          <p:nvPr/>
        </p:nvSpPr>
        <p:spPr>
          <a:xfrm>
            <a:off x="2620845" y="2376963"/>
            <a:ext cx="528998" cy="12492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F0F75079-724B-4C5C-B11F-725FB28EF72E}"/>
              </a:ext>
            </a:extLst>
          </p:cNvPr>
          <p:cNvSpPr/>
          <p:nvPr/>
        </p:nvSpPr>
        <p:spPr>
          <a:xfrm>
            <a:off x="9061928" y="2436799"/>
            <a:ext cx="521912" cy="12097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F423AB4-2484-4899-ACB7-6DDAE23E6127}"/>
              </a:ext>
            </a:extLst>
          </p:cNvPr>
          <p:cNvSpPr txBox="1"/>
          <p:nvPr/>
        </p:nvSpPr>
        <p:spPr>
          <a:xfrm>
            <a:off x="111112" y="2131500"/>
            <a:ext cx="2481449" cy="646331"/>
          </a:xfrm>
          <a:prstGeom prst="rect">
            <a:avLst/>
          </a:prstGeom>
          <a:noFill/>
        </p:spPr>
        <p:txBody>
          <a:bodyPr wrap="none" rtlCol="0">
            <a:spAutoFit/>
          </a:bodyPr>
          <a:lstStyle/>
          <a:p>
            <a:r>
              <a:rPr lang="en-US" dirty="0"/>
              <a:t>Chemicals (Abundances)</a:t>
            </a:r>
          </a:p>
          <a:p>
            <a:pPr algn="ctr"/>
            <a:r>
              <a:rPr lang="en-US" dirty="0"/>
              <a:t> at </a:t>
            </a:r>
            <a:r>
              <a:rPr lang="en-US" i="1" dirty="0">
                <a:solidFill>
                  <a:schemeClr val="accent2"/>
                </a:solidFill>
              </a:rPr>
              <a:t>t</a:t>
            </a:r>
          </a:p>
        </p:txBody>
      </p:sp>
      <p:sp>
        <p:nvSpPr>
          <p:cNvPr id="27" name="TextBox 26">
            <a:extLst>
              <a:ext uri="{FF2B5EF4-FFF2-40B4-BE49-F238E27FC236}">
                <a16:creationId xmlns:a16="http://schemas.microsoft.com/office/drawing/2014/main" id="{F537BC9D-39CD-4D33-BB92-CF8B1343DF01}"/>
              </a:ext>
            </a:extLst>
          </p:cNvPr>
          <p:cNvSpPr txBox="1"/>
          <p:nvPr/>
        </p:nvSpPr>
        <p:spPr>
          <a:xfrm>
            <a:off x="9613024" y="2157506"/>
            <a:ext cx="2481449" cy="646331"/>
          </a:xfrm>
          <a:prstGeom prst="rect">
            <a:avLst/>
          </a:prstGeom>
          <a:noFill/>
        </p:spPr>
        <p:txBody>
          <a:bodyPr wrap="none" rtlCol="0">
            <a:spAutoFit/>
          </a:bodyPr>
          <a:lstStyle/>
          <a:p>
            <a:r>
              <a:rPr lang="en-US" dirty="0"/>
              <a:t>Chemicals (Abundances)</a:t>
            </a:r>
          </a:p>
          <a:p>
            <a:pPr algn="ctr"/>
            <a:r>
              <a:rPr lang="en-US" dirty="0"/>
              <a:t> at </a:t>
            </a:r>
            <a:r>
              <a:rPr lang="en-US" i="1" dirty="0">
                <a:solidFill>
                  <a:schemeClr val="accent2"/>
                </a:solidFill>
              </a:rPr>
              <a:t>t+1</a:t>
            </a:r>
          </a:p>
        </p:txBody>
      </p:sp>
      <p:grpSp>
        <p:nvGrpSpPr>
          <p:cNvPr id="3" name="Group 2">
            <a:extLst>
              <a:ext uri="{FF2B5EF4-FFF2-40B4-BE49-F238E27FC236}">
                <a16:creationId xmlns:a16="http://schemas.microsoft.com/office/drawing/2014/main" id="{ACA33B08-9D8D-4CCC-8E06-9AF764DB208D}"/>
              </a:ext>
            </a:extLst>
          </p:cNvPr>
          <p:cNvGrpSpPr/>
          <p:nvPr/>
        </p:nvGrpSpPr>
        <p:grpSpPr>
          <a:xfrm>
            <a:off x="3250370" y="1626827"/>
            <a:ext cx="5678648" cy="1768487"/>
            <a:chOff x="3250370" y="1626827"/>
            <a:chExt cx="5678648" cy="1768487"/>
          </a:xfrm>
        </p:grpSpPr>
        <p:pic>
          <p:nvPicPr>
            <p:cNvPr id="41" name="Picture 40">
              <a:extLst>
                <a:ext uri="{FF2B5EF4-FFF2-40B4-BE49-F238E27FC236}">
                  <a16:creationId xmlns:a16="http://schemas.microsoft.com/office/drawing/2014/main" id="{89A1A756-F1FD-4580-B105-60870A2AA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1920" y="1639229"/>
              <a:ext cx="5082426" cy="1756085"/>
            </a:xfrm>
            <a:prstGeom prst="rect">
              <a:avLst/>
            </a:prstGeom>
          </p:spPr>
        </p:pic>
        <p:sp>
          <p:nvSpPr>
            <p:cNvPr id="42" name="Left Brace 41">
              <a:extLst>
                <a:ext uri="{FF2B5EF4-FFF2-40B4-BE49-F238E27FC236}">
                  <a16:creationId xmlns:a16="http://schemas.microsoft.com/office/drawing/2014/main" id="{2D464C24-03E9-4366-B3CD-44F89B5FCAB2}"/>
                </a:ext>
              </a:extLst>
            </p:cNvPr>
            <p:cNvSpPr/>
            <p:nvPr/>
          </p:nvSpPr>
          <p:spPr>
            <a:xfrm>
              <a:off x="3250370" y="1626827"/>
              <a:ext cx="303802" cy="1617464"/>
            </a:xfrm>
            <a:prstGeom prst="leftBrace">
              <a:avLst>
                <a:gd name="adj1" fmla="val 48464"/>
                <a:gd name="adj2" fmla="val 504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Left Brace 42">
              <a:extLst>
                <a:ext uri="{FF2B5EF4-FFF2-40B4-BE49-F238E27FC236}">
                  <a16:creationId xmlns:a16="http://schemas.microsoft.com/office/drawing/2014/main" id="{378DA4D4-4CA3-4D87-ACF2-54D732C3CA48}"/>
                </a:ext>
              </a:extLst>
            </p:cNvPr>
            <p:cNvSpPr/>
            <p:nvPr/>
          </p:nvSpPr>
          <p:spPr>
            <a:xfrm flipH="1">
              <a:off x="8625216" y="1679857"/>
              <a:ext cx="303802" cy="1617464"/>
            </a:xfrm>
            <a:prstGeom prst="leftBrace">
              <a:avLst>
                <a:gd name="adj1" fmla="val 48464"/>
                <a:gd name="adj2" fmla="val 504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BDAEA8D4-1AFA-4053-9A64-B6156FB4438A}"/>
              </a:ext>
            </a:extLst>
          </p:cNvPr>
          <p:cNvGrpSpPr/>
          <p:nvPr/>
        </p:nvGrpSpPr>
        <p:grpSpPr>
          <a:xfrm>
            <a:off x="399726" y="3478656"/>
            <a:ext cx="4215893" cy="2833256"/>
            <a:chOff x="399726" y="3478656"/>
            <a:chExt cx="4215893" cy="2833256"/>
          </a:xfrm>
        </p:grpSpPr>
        <p:cxnSp>
          <p:nvCxnSpPr>
            <p:cNvPr id="11" name="Connector: Curved 10">
              <a:extLst>
                <a:ext uri="{FF2B5EF4-FFF2-40B4-BE49-F238E27FC236}">
                  <a16:creationId xmlns:a16="http://schemas.microsoft.com/office/drawing/2014/main" id="{1CE0C5FA-8A74-4652-8318-22245369CFDE}"/>
                </a:ext>
              </a:extLst>
            </p:cNvPr>
            <p:cNvCxnSpPr>
              <a:cxnSpLocks/>
            </p:cNvCxnSpPr>
            <p:nvPr/>
          </p:nvCxnSpPr>
          <p:spPr>
            <a:xfrm rot="5400000" flipH="1" flipV="1">
              <a:off x="3355808" y="2858924"/>
              <a:ext cx="640080" cy="187954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781FBA5-7389-4A79-BDBB-B24B0B906500}"/>
                </a:ext>
              </a:extLst>
            </p:cNvPr>
            <p:cNvSpPr txBox="1"/>
            <p:nvPr/>
          </p:nvSpPr>
          <p:spPr>
            <a:xfrm>
              <a:off x="1796365" y="5931204"/>
              <a:ext cx="2002921" cy="369332"/>
            </a:xfrm>
            <a:prstGeom prst="rect">
              <a:avLst/>
            </a:prstGeom>
            <a:noFill/>
          </p:spPr>
          <p:txBody>
            <a:bodyPr wrap="none" rtlCol="0">
              <a:spAutoFit/>
            </a:bodyPr>
            <a:lstStyle/>
            <a:p>
              <a:r>
                <a:rPr lang="en-US" dirty="0"/>
                <a:t>Chemical Reactions</a:t>
              </a:r>
            </a:p>
          </p:txBody>
        </p:sp>
        <p:pic>
          <p:nvPicPr>
            <p:cNvPr id="45" name="Picture 44">
              <a:extLst>
                <a:ext uri="{FF2B5EF4-FFF2-40B4-BE49-F238E27FC236}">
                  <a16:creationId xmlns:a16="http://schemas.microsoft.com/office/drawing/2014/main" id="{6CF53403-D545-45E1-B69C-A78D5540E8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726" y="3934949"/>
              <a:ext cx="4210744" cy="2376963"/>
            </a:xfrm>
            <a:prstGeom prst="rect">
              <a:avLst/>
            </a:prstGeom>
          </p:spPr>
        </p:pic>
      </p:grpSp>
      <p:sp>
        <p:nvSpPr>
          <p:cNvPr id="5" name="Arrow: Down 4">
            <a:extLst>
              <a:ext uri="{FF2B5EF4-FFF2-40B4-BE49-F238E27FC236}">
                <a16:creationId xmlns:a16="http://schemas.microsoft.com/office/drawing/2014/main" id="{C6C349C8-B521-47B2-8F7C-932857CAB243}"/>
              </a:ext>
            </a:extLst>
          </p:cNvPr>
          <p:cNvSpPr/>
          <p:nvPr/>
        </p:nvSpPr>
        <p:spPr>
          <a:xfrm flipV="1">
            <a:off x="5678401" y="4196559"/>
            <a:ext cx="113832" cy="42011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5E34AB-17FF-4DA7-B8B8-02D4419EEAC5}"/>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accent3"/>
                </a:solidFill>
              </a:rPr>
              <a:t>What?      Why?      </a:t>
            </a:r>
            <a:r>
              <a:rPr lang="en-US" sz="1600" b="1" spc="300" dirty="0">
                <a:solidFill>
                  <a:schemeClr val="bg1"/>
                </a:solidFill>
              </a:rPr>
              <a:t>How?</a:t>
            </a:r>
            <a:r>
              <a:rPr lang="en-US" sz="1600" spc="300" dirty="0">
                <a:solidFill>
                  <a:schemeClr val="accent3"/>
                </a:solidFill>
              </a:rPr>
              <a:t>      Results!</a:t>
            </a:r>
          </a:p>
        </p:txBody>
      </p:sp>
      <p:sp>
        <p:nvSpPr>
          <p:cNvPr id="12" name="TextBox 11">
            <a:extLst>
              <a:ext uri="{FF2B5EF4-FFF2-40B4-BE49-F238E27FC236}">
                <a16:creationId xmlns:a16="http://schemas.microsoft.com/office/drawing/2014/main" id="{298A37F6-AB7F-4263-A86A-59C244B85402}"/>
              </a:ext>
            </a:extLst>
          </p:cNvPr>
          <p:cNvSpPr txBox="1"/>
          <p:nvPr/>
        </p:nvSpPr>
        <p:spPr>
          <a:xfrm>
            <a:off x="4694602" y="3566205"/>
            <a:ext cx="2095382" cy="646331"/>
          </a:xfrm>
          <a:prstGeom prst="rect">
            <a:avLst/>
          </a:prstGeom>
          <a:noFill/>
        </p:spPr>
        <p:txBody>
          <a:bodyPr wrap="none" rtlCol="0">
            <a:spAutoFit/>
          </a:bodyPr>
          <a:lstStyle/>
          <a:p>
            <a:pPr algn="ctr"/>
            <a:r>
              <a:rPr lang="en-US" dirty="0"/>
              <a:t>Physical Parameters </a:t>
            </a:r>
          </a:p>
          <a:p>
            <a:pPr algn="ctr"/>
            <a:r>
              <a:rPr lang="en-US" dirty="0"/>
              <a:t>(Temperature…)</a:t>
            </a:r>
          </a:p>
        </p:txBody>
      </p:sp>
      <p:sp>
        <p:nvSpPr>
          <p:cNvPr id="29" name="Arrow: Down 28">
            <a:extLst>
              <a:ext uri="{FF2B5EF4-FFF2-40B4-BE49-F238E27FC236}">
                <a16:creationId xmlns:a16="http://schemas.microsoft.com/office/drawing/2014/main" id="{FBB33543-F0DC-4C8A-8977-AF6CBC561E08}"/>
              </a:ext>
            </a:extLst>
          </p:cNvPr>
          <p:cNvSpPr/>
          <p:nvPr/>
        </p:nvSpPr>
        <p:spPr>
          <a:xfrm flipV="1">
            <a:off x="5677115" y="3126174"/>
            <a:ext cx="113832" cy="42011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14892753"/>
      </p:ext>
    </p:extLst>
  </p:cSld>
  <p:clrMapOvr>
    <a:masterClrMapping/>
  </p:clrMapOvr>
  <mc:AlternateContent xmlns:mc="http://schemas.openxmlformats.org/markup-compatibility/2006">
    <mc:Choice xmlns:p14="http://schemas.microsoft.com/office/powerpoint/2010/main" Requires="p14">
      <p:transition spd="slow" p14:dur="2000" advTm="62703"/>
    </mc:Choice>
    <mc:Fallback>
      <p:transition spd="slow" advTm="627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p:bldP spid="32" grpId="0"/>
      <p:bldP spid="38" grpId="0" animBg="1"/>
      <p:bldP spid="19" grpId="0" animBg="1"/>
      <p:bldP spid="20" grpId="0" animBg="1"/>
      <p:bldP spid="26" grpId="0"/>
      <p:bldP spid="27" grpId="0"/>
      <p:bldP spid="5" grpId="0" animBg="1"/>
      <p:bldP spid="12"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hoto, white&#10;&#10;Description generated with very high confidence">
            <a:extLst>
              <a:ext uri="{FF2B5EF4-FFF2-40B4-BE49-F238E27FC236}">
                <a16:creationId xmlns:a16="http://schemas.microsoft.com/office/drawing/2014/main" id="{9A3C23B0-FE6B-4A01-B5C0-157460F28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2688" y="2910402"/>
            <a:ext cx="1693716" cy="1652826"/>
          </a:xfrm>
          <a:prstGeom prst="rect">
            <a:avLst/>
          </a:prstGeom>
        </p:spPr>
      </p:pic>
      <p:sp>
        <p:nvSpPr>
          <p:cNvPr id="2" name="Title 1">
            <a:extLst>
              <a:ext uri="{FF2B5EF4-FFF2-40B4-BE49-F238E27FC236}">
                <a16:creationId xmlns:a16="http://schemas.microsoft.com/office/drawing/2014/main" id="{97165CBA-E727-4DA3-9847-4B539D375107}"/>
              </a:ext>
            </a:extLst>
          </p:cNvPr>
          <p:cNvSpPr>
            <a:spLocks noGrp="1"/>
          </p:cNvSpPr>
          <p:nvPr>
            <p:ph type="title"/>
          </p:nvPr>
        </p:nvSpPr>
        <p:spPr>
          <a:xfrm>
            <a:off x="476655" y="230188"/>
            <a:ext cx="11715345" cy="1063591"/>
          </a:xfrm>
        </p:spPr>
        <p:txBody>
          <a:bodyPr/>
          <a:lstStyle/>
          <a:p>
            <a:r>
              <a:rPr lang="en-US" dirty="0"/>
              <a:t>How?</a:t>
            </a:r>
          </a:p>
        </p:txBody>
      </p:sp>
      <p:sp>
        <p:nvSpPr>
          <p:cNvPr id="3" name="Content Placeholder 2">
            <a:extLst>
              <a:ext uri="{FF2B5EF4-FFF2-40B4-BE49-F238E27FC236}">
                <a16:creationId xmlns:a16="http://schemas.microsoft.com/office/drawing/2014/main" id="{EF775CFA-CA2E-4697-8250-56DC49ADB385}"/>
              </a:ext>
            </a:extLst>
          </p:cNvPr>
          <p:cNvSpPr>
            <a:spLocks noGrp="1"/>
          </p:cNvSpPr>
          <p:nvPr>
            <p:ph idx="1"/>
          </p:nvPr>
        </p:nvSpPr>
        <p:spPr>
          <a:xfrm>
            <a:off x="1011676" y="1151055"/>
            <a:ext cx="10342124" cy="4594631"/>
          </a:xfrm>
        </p:spPr>
        <p:txBody>
          <a:bodyPr/>
          <a:lstStyle/>
          <a:p>
            <a:r>
              <a:rPr lang="en-US" dirty="0"/>
              <a:t>Protoplanetary disks: </a:t>
            </a:r>
            <a:r>
              <a:rPr lang="en-US" dirty="0">
                <a:solidFill>
                  <a:schemeClr val="accent1"/>
                </a:solidFill>
              </a:rPr>
              <a:t>gas molecules </a:t>
            </a:r>
            <a:r>
              <a:rPr lang="en-US" dirty="0"/>
              <a:t>and </a:t>
            </a:r>
            <a:r>
              <a:rPr lang="en-US" dirty="0">
                <a:solidFill>
                  <a:schemeClr val="accent1"/>
                </a:solidFill>
              </a:rPr>
              <a:t>dust grains </a:t>
            </a:r>
          </a:p>
        </p:txBody>
      </p:sp>
      <p:cxnSp>
        <p:nvCxnSpPr>
          <p:cNvPr id="6" name="Connector: Curved 5">
            <a:extLst>
              <a:ext uri="{FF2B5EF4-FFF2-40B4-BE49-F238E27FC236}">
                <a16:creationId xmlns:a16="http://schemas.microsoft.com/office/drawing/2014/main" id="{7394263D-A0C1-40DA-82A6-727A8676313B}"/>
              </a:ext>
            </a:extLst>
          </p:cNvPr>
          <p:cNvCxnSpPr>
            <a:cxnSpLocks/>
          </p:cNvCxnSpPr>
          <p:nvPr/>
        </p:nvCxnSpPr>
        <p:spPr>
          <a:xfrm rot="5400000">
            <a:off x="6254118" y="2022395"/>
            <a:ext cx="2110505" cy="120620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A4A3F57-A914-489A-ACF3-F2F2A129AF0D}"/>
              </a:ext>
            </a:extLst>
          </p:cNvPr>
          <p:cNvSpPr/>
          <p:nvPr/>
        </p:nvSpPr>
        <p:spPr>
          <a:xfrm>
            <a:off x="8936753" y="768832"/>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88151A6-258A-49C8-AECA-9C7D042E6A25}"/>
              </a:ext>
            </a:extLst>
          </p:cNvPr>
          <p:cNvSpPr/>
          <p:nvPr/>
        </p:nvSpPr>
        <p:spPr>
          <a:xfrm>
            <a:off x="874515" y="1818984"/>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C0D93DB-0A97-4769-BBB0-D572B8A4164B}"/>
              </a:ext>
            </a:extLst>
          </p:cNvPr>
          <p:cNvSpPr/>
          <p:nvPr/>
        </p:nvSpPr>
        <p:spPr>
          <a:xfrm>
            <a:off x="4778779" y="4951614"/>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22A1E9C-2352-478B-A29F-E527436C9678}"/>
              </a:ext>
            </a:extLst>
          </p:cNvPr>
          <p:cNvSpPr/>
          <p:nvPr/>
        </p:nvSpPr>
        <p:spPr>
          <a:xfrm>
            <a:off x="11087100" y="2744157"/>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C5094F1F-E881-4145-8405-220291AAE822}"/>
              </a:ext>
            </a:extLst>
          </p:cNvPr>
          <p:cNvSpPr/>
          <p:nvPr/>
        </p:nvSpPr>
        <p:spPr>
          <a:xfrm>
            <a:off x="1536690" y="5378334"/>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AECB4674-E6C9-408A-AF98-3DCF72FCBF70}"/>
              </a:ext>
            </a:extLst>
          </p:cNvPr>
          <p:cNvSpPr/>
          <p:nvPr/>
        </p:nvSpPr>
        <p:spPr>
          <a:xfrm>
            <a:off x="12299815" y="4803871"/>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Lightning Bolt 38">
            <a:extLst>
              <a:ext uri="{FF2B5EF4-FFF2-40B4-BE49-F238E27FC236}">
                <a16:creationId xmlns:a16="http://schemas.microsoft.com/office/drawing/2014/main" id="{D86E484A-7190-4A02-91D3-E79B6BC76346}"/>
              </a:ext>
            </a:extLst>
          </p:cNvPr>
          <p:cNvSpPr/>
          <p:nvPr/>
        </p:nvSpPr>
        <p:spPr>
          <a:xfrm rot="2012510">
            <a:off x="4212691" y="3533837"/>
            <a:ext cx="590309" cy="405956"/>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ightning Bolt 39">
            <a:extLst>
              <a:ext uri="{FF2B5EF4-FFF2-40B4-BE49-F238E27FC236}">
                <a16:creationId xmlns:a16="http://schemas.microsoft.com/office/drawing/2014/main" id="{5AA775C9-941E-4B5A-8439-FCE60340059D}"/>
              </a:ext>
            </a:extLst>
          </p:cNvPr>
          <p:cNvSpPr/>
          <p:nvPr/>
        </p:nvSpPr>
        <p:spPr>
          <a:xfrm rot="2012510">
            <a:off x="6616248" y="2869306"/>
            <a:ext cx="590309" cy="405956"/>
          </a:xfrm>
          <a:prstGeom prst="lightningBol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C01DA7F-76D3-4B1B-ACDC-5586ACA757F3}"/>
              </a:ext>
            </a:extLst>
          </p:cNvPr>
          <p:cNvSpPr txBox="1"/>
          <p:nvPr/>
        </p:nvSpPr>
        <p:spPr>
          <a:xfrm>
            <a:off x="4368948" y="4447903"/>
            <a:ext cx="2994987" cy="553998"/>
          </a:xfrm>
          <a:prstGeom prst="rect">
            <a:avLst/>
          </a:prstGeom>
          <a:noFill/>
        </p:spPr>
        <p:txBody>
          <a:bodyPr wrap="none" rtlCol="0">
            <a:spAutoFit/>
          </a:bodyPr>
          <a:lstStyle/>
          <a:p>
            <a:r>
              <a:rPr lang="en-US" sz="3000" dirty="0">
                <a:solidFill>
                  <a:schemeClr val="accent2"/>
                </a:solidFill>
              </a:rPr>
              <a:t>Surface reactions!</a:t>
            </a:r>
          </a:p>
        </p:txBody>
      </p:sp>
      <p:cxnSp>
        <p:nvCxnSpPr>
          <p:cNvPr id="58" name="Connector: Curved 57">
            <a:extLst>
              <a:ext uri="{FF2B5EF4-FFF2-40B4-BE49-F238E27FC236}">
                <a16:creationId xmlns:a16="http://schemas.microsoft.com/office/drawing/2014/main" id="{70974EEA-4D1B-4E0D-92B0-B0DAE0BEA003}"/>
              </a:ext>
            </a:extLst>
          </p:cNvPr>
          <p:cNvCxnSpPr>
            <a:cxnSpLocks/>
          </p:cNvCxnSpPr>
          <p:nvPr/>
        </p:nvCxnSpPr>
        <p:spPr>
          <a:xfrm rot="5400000">
            <a:off x="3260668" y="-403702"/>
            <a:ext cx="372394" cy="434729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9C2F415-AB08-422D-9981-087CDCB6E825}"/>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accent3"/>
                </a:solidFill>
              </a:rPr>
              <a:t>What?      Why?      </a:t>
            </a:r>
            <a:r>
              <a:rPr lang="en-US" sz="1600" b="1" spc="300" dirty="0">
                <a:solidFill>
                  <a:schemeClr val="bg1"/>
                </a:solidFill>
              </a:rPr>
              <a:t>How?</a:t>
            </a:r>
            <a:r>
              <a:rPr lang="en-US" sz="1600" spc="300" dirty="0">
                <a:solidFill>
                  <a:schemeClr val="accent3"/>
                </a:solidFill>
              </a:rPr>
              <a:t>      Results!</a:t>
            </a:r>
          </a:p>
        </p:txBody>
      </p:sp>
      <p:grpSp>
        <p:nvGrpSpPr>
          <p:cNvPr id="9" name="Group 8">
            <a:extLst>
              <a:ext uri="{FF2B5EF4-FFF2-40B4-BE49-F238E27FC236}">
                <a16:creationId xmlns:a16="http://schemas.microsoft.com/office/drawing/2014/main" id="{E543A241-06D4-47E9-B092-938E02B56CF9}"/>
              </a:ext>
            </a:extLst>
          </p:cNvPr>
          <p:cNvGrpSpPr/>
          <p:nvPr/>
        </p:nvGrpSpPr>
        <p:grpSpPr>
          <a:xfrm>
            <a:off x="6813086" y="4069081"/>
            <a:ext cx="3033571" cy="1210905"/>
            <a:chOff x="6813086" y="4069081"/>
            <a:chExt cx="3033571" cy="1210905"/>
          </a:xfrm>
        </p:grpSpPr>
        <p:sp>
          <p:nvSpPr>
            <p:cNvPr id="4" name="TextBox 3">
              <a:extLst>
                <a:ext uri="{FF2B5EF4-FFF2-40B4-BE49-F238E27FC236}">
                  <a16:creationId xmlns:a16="http://schemas.microsoft.com/office/drawing/2014/main" id="{61713C28-B00D-46C0-9F5A-67EA4FA2C283}"/>
                </a:ext>
              </a:extLst>
            </p:cNvPr>
            <p:cNvSpPr txBox="1"/>
            <p:nvPr/>
          </p:nvSpPr>
          <p:spPr>
            <a:xfrm>
              <a:off x="8301168" y="4356656"/>
              <a:ext cx="1545489" cy="923330"/>
            </a:xfrm>
            <a:prstGeom prst="rect">
              <a:avLst/>
            </a:prstGeom>
            <a:noFill/>
          </p:spPr>
          <p:txBody>
            <a:bodyPr wrap="square" rtlCol="0">
              <a:spAutoFit/>
            </a:bodyPr>
            <a:lstStyle/>
            <a:p>
              <a:r>
                <a:rPr lang="en-US" dirty="0">
                  <a:solidFill>
                    <a:schemeClr val="accent1"/>
                  </a:solidFill>
                </a:rPr>
                <a:t>Molecule sticking to surface</a:t>
              </a:r>
              <a:endParaRPr lang="en-US" dirty="0"/>
            </a:p>
          </p:txBody>
        </p:sp>
        <p:cxnSp>
          <p:nvCxnSpPr>
            <p:cNvPr id="8" name="Connector: Curved 7">
              <a:extLst>
                <a:ext uri="{FF2B5EF4-FFF2-40B4-BE49-F238E27FC236}">
                  <a16:creationId xmlns:a16="http://schemas.microsoft.com/office/drawing/2014/main" id="{FA6DD5F1-0E85-4FD0-8739-9FF65270EE2E}"/>
                </a:ext>
              </a:extLst>
            </p:cNvPr>
            <p:cNvCxnSpPr>
              <a:stCxn id="4" idx="1"/>
            </p:cNvCxnSpPr>
            <p:nvPr/>
          </p:nvCxnSpPr>
          <p:spPr>
            <a:xfrm rot="10800000">
              <a:off x="6813086" y="4069081"/>
              <a:ext cx="1488083" cy="7492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4FC11484-6169-43F5-8205-37965A0D4753}"/>
              </a:ext>
            </a:extLst>
          </p:cNvPr>
          <p:cNvSpPr/>
          <p:nvPr/>
        </p:nvSpPr>
        <p:spPr>
          <a:xfrm>
            <a:off x="4992686" y="2933398"/>
            <a:ext cx="1649809" cy="1629830"/>
          </a:xfrm>
          <a:prstGeom prst="ellipse">
            <a:avLst/>
          </a:prstGeom>
          <a:solidFill>
            <a:schemeClr val="accent4">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Oval 10">
            <a:extLst>
              <a:ext uri="{FF2B5EF4-FFF2-40B4-BE49-F238E27FC236}">
                <a16:creationId xmlns:a16="http://schemas.microsoft.com/office/drawing/2014/main" id="{94E8BB3B-9050-4B3A-8302-76A0C3885BA2}"/>
              </a:ext>
            </a:extLst>
          </p:cNvPr>
          <p:cNvSpPr/>
          <p:nvPr/>
        </p:nvSpPr>
        <p:spPr>
          <a:xfrm>
            <a:off x="5009191" y="2933397"/>
            <a:ext cx="1633305" cy="1629831"/>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FDBCC60-88D6-4B08-A0AC-FC2753A5C834}"/>
              </a:ext>
            </a:extLst>
          </p:cNvPr>
          <p:cNvGrpSpPr/>
          <p:nvPr/>
        </p:nvGrpSpPr>
        <p:grpSpPr>
          <a:xfrm>
            <a:off x="5478775" y="3381215"/>
            <a:ext cx="711200" cy="711200"/>
            <a:chOff x="5478775" y="3381215"/>
            <a:chExt cx="711200" cy="711200"/>
          </a:xfrm>
        </p:grpSpPr>
        <p:sp>
          <p:nvSpPr>
            <p:cNvPr id="10" name="Oval 9">
              <a:extLst>
                <a:ext uri="{FF2B5EF4-FFF2-40B4-BE49-F238E27FC236}">
                  <a16:creationId xmlns:a16="http://schemas.microsoft.com/office/drawing/2014/main" id="{E3558CB6-C118-4562-9D8C-8F2757228E2A}"/>
                </a:ext>
              </a:extLst>
            </p:cNvPr>
            <p:cNvSpPr/>
            <p:nvPr/>
          </p:nvSpPr>
          <p:spPr>
            <a:xfrm>
              <a:off x="5478775" y="3381215"/>
              <a:ext cx="711200" cy="711200"/>
            </a:xfrm>
            <a:prstGeom prst="ellips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TextBox 11">
              <a:extLst>
                <a:ext uri="{FF2B5EF4-FFF2-40B4-BE49-F238E27FC236}">
                  <a16:creationId xmlns:a16="http://schemas.microsoft.com/office/drawing/2014/main" id="{39379068-5214-42E2-A585-3AD1E5019308}"/>
                </a:ext>
              </a:extLst>
            </p:cNvPr>
            <p:cNvSpPr txBox="1"/>
            <p:nvPr/>
          </p:nvSpPr>
          <p:spPr>
            <a:xfrm>
              <a:off x="5538005" y="3534488"/>
              <a:ext cx="594906" cy="369332"/>
            </a:xfrm>
            <a:prstGeom prst="rect">
              <a:avLst/>
            </a:prstGeom>
            <a:noFill/>
          </p:spPr>
          <p:txBody>
            <a:bodyPr wrap="none" rtlCol="0">
              <a:spAutoFit/>
            </a:bodyPr>
            <a:lstStyle/>
            <a:p>
              <a:r>
                <a:rPr lang="en-US" dirty="0">
                  <a:solidFill>
                    <a:schemeClr val="bg1"/>
                  </a:solidFill>
                </a:rPr>
                <a:t>core</a:t>
              </a:r>
            </a:p>
          </p:txBody>
        </p:sp>
      </p:grpSp>
      <p:sp>
        <p:nvSpPr>
          <p:cNvPr id="29" name="TextBox 28">
            <a:extLst>
              <a:ext uri="{FF2B5EF4-FFF2-40B4-BE49-F238E27FC236}">
                <a16:creationId xmlns:a16="http://schemas.microsoft.com/office/drawing/2014/main" id="{B7A2A9D5-BA0C-4822-B798-A9759E01F37D}"/>
              </a:ext>
            </a:extLst>
          </p:cNvPr>
          <p:cNvSpPr txBox="1"/>
          <p:nvPr/>
        </p:nvSpPr>
        <p:spPr>
          <a:xfrm>
            <a:off x="5340959" y="3007138"/>
            <a:ext cx="969767" cy="369332"/>
          </a:xfrm>
          <a:prstGeom prst="rect">
            <a:avLst/>
          </a:prstGeom>
          <a:noFill/>
        </p:spPr>
        <p:txBody>
          <a:bodyPr wrap="square" rtlCol="0">
            <a:spAutoFit/>
          </a:bodyPr>
          <a:lstStyle/>
          <a:p>
            <a:pPr algn="ctr"/>
            <a:r>
              <a:rPr lang="en-US" dirty="0"/>
              <a:t>mantle</a:t>
            </a:r>
          </a:p>
        </p:txBody>
      </p:sp>
      <p:sp>
        <p:nvSpPr>
          <p:cNvPr id="37" name="TextBox 36">
            <a:extLst>
              <a:ext uri="{FF2B5EF4-FFF2-40B4-BE49-F238E27FC236}">
                <a16:creationId xmlns:a16="http://schemas.microsoft.com/office/drawing/2014/main" id="{60924C08-3AA3-4B2D-8852-F3DE73F2418D}"/>
              </a:ext>
            </a:extLst>
          </p:cNvPr>
          <p:cNvSpPr txBox="1"/>
          <p:nvPr/>
        </p:nvSpPr>
        <p:spPr>
          <a:xfrm>
            <a:off x="5340959" y="2590578"/>
            <a:ext cx="969767" cy="369332"/>
          </a:xfrm>
          <a:prstGeom prst="rect">
            <a:avLst/>
          </a:prstGeom>
          <a:noFill/>
        </p:spPr>
        <p:txBody>
          <a:bodyPr wrap="square" rtlCol="0">
            <a:spAutoFit/>
          </a:bodyPr>
          <a:lstStyle/>
          <a:p>
            <a:pPr algn="ctr"/>
            <a:r>
              <a:rPr lang="en-US" dirty="0">
                <a:solidFill>
                  <a:schemeClr val="accent2"/>
                </a:solidFill>
              </a:rPr>
              <a:t>surface</a:t>
            </a:r>
          </a:p>
        </p:txBody>
      </p:sp>
      <p:sp>
        <p:nvSpPr>
          <p:cNvPr id="22" name="Oval 21">
            <a:extLst>
              <a:ext uri="{FF2B5EF4-FFF2-40B4-BE49-F238E27FC236}">
                <a16:creationId xmlns:a16="http://schemas.microsoft.com/office/drawing/2014/main" id="{5D2553DB-6978-4C02-B499-17DCE054D8B0}"/>
              </a:ext>
            </a:extLst>
          </p:cNvPr>
          <p:cNvSpPr/>
          <p:nvPr/>
        </p:nvSpPr>
        <p:spPr>
          <a:xfrm>
            <a:off x="3428307" y="3520440"/>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39A9EFA-34C5-4227-B9D1-D88849FD0AB0}"/>
              </a:ext>
            </a:extLst>
          </p:cNvPr>
          <p:cNvSpPr/>
          <p:nvPr/>
        </p:nvSpPr>
        <p:spPr>
          <a:xfrm>
            <a:off x="-1304656" y="4054033"/>
            <a:ext cx="274320" cy="274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969C8BB-9736-4D0A-9EA6-CEFAF3D069F0}"/>
              </a:ext>
            </a:extLst>
          </p:cNvPr>
          <p:cNvSpPr/>
          <p:nvPr/>
        </p:nvSpPr>
        <p:spPr>
          <a:xfrm>
            <a:off x="7649138" y="768832"/>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25C766C-CA29-48D2-A2EF-3AEEB8DF8FA7}"/>
              </a:ext>
            </a:extLst>
          </p:cNvPr>
          <p:cNvSpPr/>
          <p:nvPr/>
        </p:nvSpPr>
        <p:spPr>
          <a:xfrm>
            <a:off x="11361420" y="3794760"/>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07904547"/>
      </p:ext>
    </p:extLst>
  </p:cSld>
  <p:clrMapOvr>
    <a:masterClrMapping/>
  </p:clrMapOvr>
  <mc:AlternateContent xmlns:mc="http://schemas.openxmlformats.org/markup-compatibility/2006">
    <mc:Choice xmlns:p14="http://schemas.microsoft.com/office/powerpoint/2010/main" Requires="p14">
      <p:transition spd="slow" p14:dur="2000" advTm="39764"/>
    </mc:Choice>
    <mc:Fallback>
      <p:transition spd="slow" advTm="39764"/>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42" presetClass="path" presetSubtype="0" accel="50000" fill="hold" grpId="0" nodeType="withEffect" p14:presetBounceEnd="15000">
                                      <p:stCondLst>
                                        <p:cond delay="0"/>
                                      </p:stCondLst>
                                      <p:childTnLst>
                                        <p:animMotion origin="layout" path="M 2.08333E-6 -3.33333E-6 L 0.11458 0.00255 " pathEditMode="relative" rAng="0" ptsTypes="AA" p14:bounceEnd="15000">
                                          <p:cBhvr>
                                            <p:cTn id="10" dur="2000" fill="hold"/>
                                            <p:tgtEl>
                                              <p:spTgt spid="22"/>
                                            </p:tgtEl>
                                            <p:attrNameLst>
                                              <p:attrName>ppt_x</p:attrName>
                                              <p:attrName>ppt_y</p:attrName>
                                            </p:attrNameLst>
                                          </p:cBhvr>
                                          <p:rCtr x="5729" y="116"/>
                                        </p:animMotion>
                                      </p:childTnLst>
                                    </p:cTn>
                                  </p:par>
                                  <p:par>
                                    <p:cTn id="11" presetID="42" presetClass="path" presetSubtype="0" accel="50000" fill="hold" grpId="0" nodeType="withEffect" p14:presetBounceEnd="15000">
                                      <p:stCondLst>
                                        <p:cond delay="0"/>
                                      </p:stCondLst>
                                      <p:childTnLst>
                                        <p:animMotion origin="layout" path="M 3.125E-6 -1.11111E-6 L 0.49726 -0.04213 " pathEditMode="relative" rAng="0" ptsTypes="AA" p14:bounceEnd="15000">
                                          <p:cBhvr>
                                            <p:cTn id="12" dur="2000" fill="hold"/>
                                            <p:tgtEl>
                                              <p:spTgt spid="25"/>
                                            </p:tgtEl>
                                            <p:attrNameLst>
                                              <p:attrName>ppt_x</p:attrName>
                                              <p:attrName>ppt_y</p:attrName>
                                            </p:attrNameLst>
                                          </p:cBhvr>
                                          <p:rCtr x="24857" y="-2106"/>
                                        </p:animMotion>
                                      </p:childTnLst>
                                    </p:cTn>
                                  </p:par>
                                  <p:par>
                                    <p:cTn id="13" presetID="42" presetClass="path" presetSubtype="0" accel="50000" fill="hold" grpId="0" nodeType="withEffect" p14:presetBounceEnd="15000">
                                      <p:stCondLst>
                                        <p:cond delay="0"/>
                                      </p:stCondLst>
                                      <p:childTnLst>
                                        <p:animMotion origin="layout" path="M -1.66667E-6 -4.44444E-6 L -0.11028 0.30487 " pathEditMode="relative" rAng="0" ptsTypes="AA" p14:bounceEnd="15000">
                                          <p:cBhvr>
                                            <p:cTn id="14" dur="2000" fill="hold"/>
                                            <p:tgtEl>
                                              <p:spTgt spid="30"/>
                                            </p:tgtEl>
                                            <p:attrNameLst>
                                              <p:attrName>ppt_x</p:attrName>
                                              <p:attrName>ppt_y</p:attrName>
                                            </p:attrNameLst>
                                          </p:cBhvr>
                                          <p:rCtr x="-5521" y="15231"/>
                                        </p:animMotion>
                                      </p:childTnLst>
                                    </p:cTn>
                                  </p:par>
                                  <p:par>
                                    <p:cTn id="15" presetID="42" presetClass="path" presetSubtype="0" accel="50000" fill="hold" grpId="0" nodeType="withEffect" p14:presetBounceEnd="15000">
                                      <p:stCondLst>
                                        <p:cond delay="0"/>
                                      </p:stCondLst>
                                      <p:childTnLst>
                                        <p:animMotion origin="layout" path="M -6.25E-7 -4.44444E-6 L -0.22083 0.93056 " pathEditMode="relative" rAng="0" ptsTypes="AA" p14:bounceEnd="15000">
                                          <p:cBhvr>
                                            <p:cTn id="16" dur="2000" fill="hold"/>
                                            <p:tgtEl>
                                              <p:spTgt spid="31"/>
                                            </p:tgtEl>
                                            <p:attrNameLst>
                                              <p:attrName>ppt_x</p:attrName>
                                              <p:attrName>ppt_y</p:attrName>
                                            </p:attrNameLst>
                                          </p:cBhvr>
                                          <p:rCtr x="-11042" y="46528"/>
                                        </p:animMotion>
                                      </p:childTnLst>
                                    </p:cTn>
                                  </p:par>
                                  <p:par>
                                    <p:cTn id="17" presetID="42" presetClass="path" presetSubtype="0" accel="50000" fill="hold" grpId="0" nodeType="withEffect" p14:presetBounceEnd="15000">
                                      <p:stCondLst>
                                        <p:cond delay="0"/>
                                      </p:stCondLst>
                                      <p:childTnLst>
                                        <p:animMotion origin="layout" path="M -2.70833E-6 4.81481E-6 L 0.9336 0.07847 " pathEditMode="relative" rAng="0" ptsTypes="AA" p14:bounceEnd="15000">
                                          <p:cBhvr>
                                            <p:cTn id="18" dur="2000" fill="hold"/>
                                            <p:tgtEl>
                                              <p:spTgt spid="32"/>
                                            </p:tgtEl>
                                            <p:attrNameLst>
                                              <p:attrName>ppt_x</p:attrName>
                                              <p:attrName>ppt_y</p:attrName>
                                            </p:attrNameLst>
                                          </p:cBhvr>
                                          <p:rCtr x="46680" y="3912"/>
                                        </p:animMotion>
                                      </p:childTnLst>
                                    </p:cTn>
                                  </p:par>
                                  <p:par>
                                    <p:cTn id="19" presetID="42" presetClass="path" presetSubtype="0" accel="50000" fill="hold" grpId="0" nodeType="withEffect" p14:presetBounceEnd="15000">
                                      <p:stCondLst>
                                        <p:cond delay="0"/>
                                      </p:stCondLst>
                                      <p:childTnLst>
                                        <p:animMotion origin="layout" path="M 5E-6 1.85185E-6 L -0.01184 0.31204 " pathEditMode="relative" rAng="0" ptsTypes="AA" p14:bounceEnd="15000">
                                          <p:cBhvr>
                                            <p:cTn id="20" dur="2000" fill="hold"/>
                                            <p:tgtEl>
                                              <p:spTgt spid="33"/>
                                            </p:tgtEl>
                                            <p:attrNameLst>
                                              <p:attrName>ppt_x</p:attrName>
                                              <p:attrName>ppt_y</p:attrName>
                                            </p:attrNameLst>
                                          </p:cBhvr>
                                          <p:rCtr x="-599" y="15602"/>
                                        </p:animMotion>
                                      </p:childTnLst>
                                    </p:cTn>
                                  </p:par>
                                  <p:par>
                                    <p:cTn id="21" presetID="42" presetClass="path" presetSubtype="0" accel="50000" fill="hold" grpId="0" nodeType="withEffect" p14:presetBounceEnd="15000">
                                      <p:stCondLst>
                                        <p:cond delay="0"/>
                                      </p:stCondLst>
                                      <p:childTnLst>
                                        <p:animMotion origin="layout" path="M -2.91667E-6 1.11111E-6 L -0.37721 0.05069 " pathEditMode="relative" rAng="0" ptsTypes="AA" p14:bounceEnd="15000">
                                          <p:cBhvr>
                                            <p:cTn id="22" dur="2000" fill="hold"/>
                                            <p:tgtEl>
                                              <p:spTgt spid="34"/>
                                            </p:tgtEl>
                                            <p:attrNameLst>
                                              <p:attrName>ppt_x</p:attrName>
                                              <p:attrName>ppt_y</p:attrName>
                                            </p:attrNameLst>
                                          </p:cBhvr>
                                          <p:rCtr x="-18867" y="2523"/>
                                        </p:animMotion>
                                      </p:childTnLst>
                                    </p:cTn>
                                  </p:par>
                                  <p:par>
                                    <p:cTn id="23" presetID="42" presetClass="path" presetSubtype="0" accel="50000" fill="hold" grpId="0" nodeType="withEffect" p14:presetBounceEnd="15000">
                                      <p:stCondLst>
                                        <p:cond delay="0"/>
                                      </p:stCondLst>
                                      <p:childTnLst>
                                        <p:animMotion origin="layout" path="M 4.16667E-7 3.33333E-6 L 0.8793 0.04907 " pathEditMode="relative" rAng="0" ptsTypes="AA" p14:bounceEnd="15000">
                                          <p:cBhvr>
                                            <p:cTn id="24" dur="2000" fill="hold"/>
                                            <p:tgtEl>
                                              <p:spTgt spid="35"/>
                                            </p:tgtEl>
                                            <p:attrNameLst>
                                              <p:attrName>ppt_x</p:attrName>
                                              <p:attrName>ppt_y</p:attrName>
                                            </p:attrNameLst>
                                          </p:cBhvr>
                                          <p:rCtr x="43958" y="2454"/>
                                        </p:animMotion>
                                      </p:childTnLst>
                                    </p:cTn>
                                  </p:par>
                                  <p:par>
                                    <p:cTn id="25" presetID="42" presetClass="path" presetSubtype="0" accel="50000" fill="hold" grpId="0" nodeType="withEffect" p14:presetBounceEnd="15000">
                                      <p:stCondLst>
                                        <p:cond delay="0"/>
                                      </p:stCondLst>
                                      <p:childTnLst>
                                        <p:animMotion origin="layout" path="M 1.04167E-6 1.85185E-6 L -0.39909 0.01805 " pathEditMode="relative" rAng="0" ptsTypes="AA" p14:bounceEnd="15000">
                                          <p:cBhvr>
                                            <p:cTn id="26" dur="2000" fill="hold"/>
                                            <p:tgtEl>
                                              <p:spTgt spid="36"/>
                                            </p:tgtEl>
                                            <p:attrNameLst>
                                              <p:attrName>ppt_x</p:attrName>
                                              <p:attrName>ppt_y</p:attrName>
                                            </p:attrNameLst>
                                          </p:cBhvr>
                                          <p:rCtr x="-19961" y="903"/>
                                        </p:animMotion>
                                      </p:childTnLst>
                                    </p:cTn>
                                  </p:par>
                                  <p:par>
                                    <p:cTn id="27" presetID="42" presetClass="path" presetSubtype="0" accel="50000" fill="hold" grpId="0" nodeType="withEffect" p14:presetBounceEnd="15000">
                                      <p:stCondLst>
                                        <p:cond delay="0"/>
                                      </p:stCondLst>
                                      <p:childTnLst>
                                        <p:animMotion origin="layout" path="M -2.08333E-6 -3.7037E-7 L -1.04661 0.04444 " pathEditMode="relative" rAng="0" ptsTypes="AA" p14:bounceEnd="15000">
                                          <p:cBhvr>
                                            <p:cTn id="28" dur="2000" fill="hold"/>
                                            <p:tgtEl>
                                              <p:spTgt spid="38"/>
                                            </p:tgtEl>
                                            <p:attrNameLst>
                                              <p:attrName>ppt_x</p:attrName>
                                              <p:attrName>ppt_y</p:attrName>
                                            </p:attrNameLst>
                                          </p:cBhvr>
                                          <p:rCtr x="-52331" y="2222"/>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par>
                              <p:cTn id="44" fill="hold">
                                <p:stCondLst>
                                  <p:cond delay="0"/>
                                </p:stCondLst>
                                <p:childTnLst>
                                  <p:par>
                                    <p:cTn id="45" presetID="27" presetClass="emph" presetSubtype="0" repeatCount="indefinite" fill="remove" grpId="1" nodeType="afterEffect">
                                      <p:stCondLst>
                                        <p:cond delay="0"/>
                                      </p:stCondLst>
                                      <p:childTnLst>
                                        <p:animClr clrSpc="rgb" dir="cw">
                                          <p:cBhvr override="childStyle">
                                            <p:cTn id="46" dur="500" autoRev="1" fill="remove"/>
                                            <p:tgtEl>
                                              <p:spTgt spid="39"/>
                                            </p:tgtEl>
                                            <p:attrNameLst>
                                              <p:attrName>style.color</p:attrName>
                                            </p:attrNameLst>
                                          </p:cBhvr>
                                          <p:to>
                                            <a:schemeClr val="bg1"/>
                                          </p:to>
                                        </p:animClr>
                                        <p:animClr clrSpc="rgb" dir="cw">
                                          <p:cBhvr>
                                            <p:cTn id="47" dur="500" autoRev="1" fill="remove"/>
                                            <p:tgtEl>
                                              <p:spTgt spid="39"/>
                                            </p:tgtEl>
                                            <p:attrNameLst>
                                              <p:attrName>fillcolor</p:attrName>
                                            </p:attrNameLst>
                                          </p:cBhvr>
                                          <p:to>
                                            <a:schemeClr val="bg1"/>
                                          </p:to>
                                        </p:animClr>
                                        <p:set>
                                          <p:cBhvr>
                                            <p:cTn id="48" dur="500" autoRev="1" fill="remove"/>
                                            <p:tgtEl>
                                              <p:spTgt spid="39"/>
                                            </p:tgtEl>
                                            <p:attrNameLst>
                                              <p:attrName>fill.type</p:attrName>
                                            </p:attrNameLst>
                                          </p:cBhvr>
                                          <p:to>
                                            <p:strVal val="solid"/>
                                          </p:to>
                                        </p:set>
                                        <p:set>
                                          <p:cBhvr>
                                            <p:cTn id="49" dur="500" autoRev="1" fill="remove"/>
                                            <p:tgtEl>
                                              <p:spTgt spid="39"/>
                                            </p:tgtEl>
                                            <p:attrNameLst>
                                              <p:attrName>fill.on</p:attrName>
                                            </p:attrNameLst>
                                          </p:cBhvr>
                                          <p:to>
                                            <p:strVal val="true"/>
                                          </p:to>
                                        </p:set>
                                      </p:childTnLst>
                                    </p:cTn>
                                  </p:par>
                                  <p:par>
                                    <p:cTn id="50" presetID="27" presetClass="emph" presetSubtype="0" repeatCount="indefinite" fill="remove" grpId="1" nodeType="withEffect">
                                      <p:stCondLst>
                                        <p:cond delay="0"/>
                                      </p:stCondLst>
                                      <p:childTnLst>
                                        <p:animClr clrSpc="rgb" dir="cw">
                                          <p:cBhvr override="childStyle">
                                            <p:cTn id="51" dur="500" autoRev="1" fill="remove"/>
                                            <p:tgtEl>
                                              <p:spTgt spid="40"/>
                                            </p:tgtEl>
                                            <p:attrNameLst>
                                              <p:attrName>style.color</p:attrName>
                                            </p:attrNameLst>
                                          </p:cBhvr>
                                          <p:to>
                                            <a:schemeClr val="bg1"/>
                                          </p:to>
                                        </p:animClr>
                                        <p:animClr clrSpc="rgb" dir="cw">
                                          <p:cBhvr>
                                            <p:cTn id="52" dur="500" autoRev="1" fill="remove"/>
                                            <p:tgtEl>
                                              <p:spTgt spid="40"/>
                                            </p:tgtEl>
                                            <p:attrNameLst>
                                              <p:attrName>fillcolor</p:attrName>
                                            </p:attrNameLst>
                                          </p:cBhvr>
                                          <p:to>
                                            <a:schemeClr val="bg1"/>
                                          </p:to>
                                        </p:animClr>
                                        <p:set>
                                          <p:cBhvr>
                                            <p:cTn id="53" dur="500" autoRev="1" fill="remove"/>
                                            <p:tgtEl>
                                              <p:spTgt spid="40"/>
                                            </p:tgtEl>
                                            <p:attrNameLst>
                                              <p:attrName>fill.type</p:attrName>
                                            </p:attrNameLst>
                                          </p:cBhvr>
                                          <p:to>
                                            <p:strVal val="solid"/>
                                          </p:to>
                                        </p:set>
                                        <p:set>
                                          <p:cBhvr>
                                            <p:cTn id="54" dur="500" autoRev="1" fill="remove"/>
                                            <p:tgtEl>
                                              <p:spTgt spid="40"/>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8" grpId="0" animBg="1"/>
          <p:bldP spid="39" grpId="0" animBg="1"/>
          <p:bldP spid="39" grpId="1" animBg="1"/>
          <p:bldP spid="40" grpId="0" animBg="1"/>
          <p:bldP spid="40" grpId="1" animBg="1"/>
          <p:bldP spid="47" grpId="0"/>
          <p:bldP spid="26" grpId="0" animBg="1"/>
          <p:bldP spid="11" grpId="0" animBg="1"/>
          <p:bldP spid="29" grpId="0"/>
          <p:bldP spid="37" grpId="0"/>
          <p:bldP spid="22" grpId="0" animBg="1"/>
          <p:bldP spid="25" grpId="0" animBg="1"/>
          <p:bldP spid="30"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42" presetClass="path" presetSubtype="0" accel="50000" fill="hold" grpId="0" nodeType="withEffect">
                                      <p:stCondLst>
                                        <p:cond delay="0"/>
                                      </p:stCondLst>
                                      <p:childTnLst>
                                        <p:animMotion origin="layout" path="M 2.08333E-6 -3.33333E-6 L 0.11458 0.00255 " pathEditMode="relative" rAng="0" ptsTypes="AA">
                                          <p:cBhvr>
                                            <p:cTn id="10" dur="2000" fill="hold"/>
                                            <p:tgtEl>
                                              <p:spTgt spid="22"/>
                                            </p:tgtEl>
                                            <p:attrNameLst>
                                              <p:attrName>ppt_x</p:attrName>
                                              <p:attrName>ppt_y</p:attrName>
                                            </p:attrNameLst>
                                          </p:cBhvr>
                                          <p:rCtr x="5729" y="116"/>
                                        </p:animMotion>
                                      </p:childTnLst>
                                    </p:cTn>
                                  </p:par>
                                  <p:par>
                                    <p:cTn id="11" presetID="42" presetClass="path" presetSubtype="0" accel="50000" fill="hold" grpId="0" nodeType="withEffect">
                                      <p:stCondLst>
                                        <p:cond delay="0"/>
                                      </p:stCondLst>
                                      <p:childTnLst>
                                        <p:animMotion origin="layout" path="M 3.125E-6 -1.11111E-6 L 0.49726 -0.04213 " pathEditMode="relative" rAng="0" ptsTypes="AA">
                                          <p:cBhvr>
                                            <p:cTn id="12" dur="2000" fill="hold"/>
                                            <p:tgtEl>
                                              <p:spTgt spid="25"/>
                                            </p:tgtEl>
                                            <p:attrNameLst>
                                              <p:attrName>ppt_x</p:attrName>
                                              <p:attrName>ppt_y</p:attrName>
                                            </p:attrNameLst>
                                          </p:cBhvr>
                                          <p:rCtr x="24857" y="-2106"/>
                                        </p:animMotion>
                                      </p:childTnLst>
                                    </p:cTn>
                                  </p:par>
                                  <p:par>
                                    <p:cTn id="13" presetID="42" presetClass="path" presetSubtype="0" accel="50000" fill="hold" grpId="0" nodeType="withEffect">
                                      <p:stCondLst>
                                        <p:cond delay="0"/>
                                      </p:stCondLst>
                                      <p:childTnLst>
                                        <p:animMotion origin="layout" path="M -1.66667E-6 -4.44444E-6 L -0.11028 0.30487 " pathEditMode="relative" rAng="0" ptsTypes="AA">
                                          <p:cBhvr>
                                            <p:cTn id="14" dur="2000" fill="hold"/>
                                            <p:tgtEl>
                                              <p:spTgt spid="30"/>
                                            </p:tgtEl>
                                            <p:attrNameLst>
                                              <p:attrName>ppt_x</p:attrName>
                                              <p:attrName>ppt_y</p:attrName>
                                            </p:attrNameLst>
                                          </p:cBhvr>
                                          <p:rCtr x="-5521" y="15231"/>
                                        </p:animMotion>
                                      </p:childTnLst>
                                    </p:cTn>
                                  </p:par>
                                  <p:par>
                                    <p:cTn id="15" presetID="42" presetClass="path" presetSubtype="0" accel="50000" fill="hold" grpId="0" nodeType="withEffect">
                                      <p:stCondLst>
                                        <p:cond delay="0"/>
                                      </p:stCondLst>
                                      <p:childTnLst>
                                        <p:animMotion origin="layout" path="M -6.25E-7 -4.44444E-6 L -0.22083 0.93056 " pathEditMode="relative" rAng="0" ptsTypes="AA">
                                          <p:cBhvr>
                                            <p:cTn id="16" dur="2000" fill="hold"/>
                                            <p:tgtEl>
                                              <p:spTgt spid="31"/>
                                            </p:tgtEl>
                                            <p:attrNameLst>
                                              <p:attrName>ppt_x</p:attrName>
                                              <p:attrName>ppt_y</p:attrName>
                                            </p:attrNameLst>
                                          </p:cBhvr>
                                          <p:rCtr x="-11042" y="46528"/>
                                        </p:animMotion>
                                      </p:childTnLst>
                                    </p:cTn>
                                  </p:par>
                                  <p:par>
                                    <p:cTn id="17" presetID="42" presetClass="path" presetSubtype="0" accel="50000" fill="hold" grpId="0" nodeType="withEffect">
                                      <p:stCondLst>
                                        <p:cond delay="0"/>
                                      </p:stCondLst>
                                      <p:childTnLst>
                                        <p:animMotion origin="layout" path="M -2.70833E-6 4.81481E-6 L 0.9336 0.07847 " pathEditMode="relative" rAng="0" ptsTypes="AA">
                                          <p:cBhvr>
                                            <p:cTn id="18" dur="2000" fill="hold"/>
                                            <p:tgtEl>
                                              <p:spTgt spid="32"/>
                                            </p:tgtEl>
                                            <p:attrNameLst>
                                              <p:attrName>ppt_x</p:attrName>
                                              <p:attrName>ppt_y</p:attrName>
                                            </p:attrNameLst>
                                          </p:cBhvr>
                                          <p:rCtr x="46680" y="3912"/>
                                        </p:animMotion>
                                      </p:childTnLst>
                                    </p:cTn>
                                  </p:par>
                                  <p:par>
                                    <p:cTn id="19" presetID="42" presetClass="path" presetSubtype="0" accel="50000" fill="hold" grpId="0" nodeType="withEffect">
                                      <p:stCondLst>
                                        <p:cond delay="0"/>
                                      </p:stCondLst>
                                      <p:childTnLst>
                                        <p:animMotion origin="layout" path="M 5E-6 1.85185E-6 L -0.01184 0.31204 " pathEditMode="relative" rAng="0" ptsTypes="AA">
                                          <p:cBhvr>
                                            <p:cTn id="20" dur="2000" fill="hold"/>
                                            <p:tgtEl>
                                              <p:spTgt spid="33"/>
                                            </p:tgtEl>
                                            <p:attrNameLst>
                                              <p:attrName>ppt_x</p:attrName>
                                              <p:attrName>ppt_y</p:attrName>
                                            </p:attrNameLst>
                                          </p:cBhvr>
                                          <p:rCtr x="-599" y="15602"/>
                                        </p:animMotion>
                                      </p:childTnLst>
                                    </p:cTn>
                                  </p:par>
                                  <p:par>
                                    <p:cTn id="21" presetID="42" presetClass="path" presetSubtype="0" accel="50000" fill="hold" grpId="0" nodeType="withEffect">
                                      <p:stCondLst>
                                        <p:cond delay="0"/>
                                      </p:stCondLst>
                                      <p:childTnLst>
                                        <p:animMotion origin="layout" path="M -2.91667E-6 1.11111E-6 L -0.37721 0.05069 " pathEditMode="relative" rAng="0" ptsTypes="AA">
                                          <p:cBhvr>
                                            <p:cTn id="22" dur="2000" fill="hold"/>
                                            <p:tgtEl>
                                              <p:spTgt spid="34"/>
                                            </p:tgtEl>
                                            <p:attrNameLst>
                                              <p:attrName>ppt_x</p:attrName>
                                              <p:attrName>ppt_y</p:attrName>
                                            </p:attrNameLst>
                                          </p:cBhvr>
                                          <p:rCtr x="-18867" y="2523"/>
                                        </p:animMotion>
                                      </p:childTnLst>
                                    </p:cTn>
                                  </p:par>
                                  <p:par>
                                    <p:cTn id="23" presetID="42" presetClass="path" presetSubtype="0" accel="50000" fill="hold" grpId="0" nodeType="withEffect">
                                      <p:stCondLst>
                                        <p:cond delay="0"/>
                                      </p:stCondLst>
                                      <p:childTnLst>
                                        <p:animMotion origin="layout" path="M 4.16667E-7 3.33333E-6 L 0.8793 0.04907 " pathEditMode="relative" rAng="0" ptsTypes="AA">
                                          <p:cBhvr>
                                            <p:cTn id="24" dur="2000" fill="hold"/>
                                            <p:tgtEl>
                                              <p:spTgt spid="35"/>
                                            </p:tgtEl>
                                            <p:attrNameLst>
                                              <p:attrName>ppt_x</p:attrName>
                                              <p:attrName>ppt_y</p:attrName>
                                            </p:attrNameLst>
                                          </p:cBhvr>
                                          <p:rCtr x="43958" y="2454"/>
                                        </p:animMotion>
                                      </p:childTnLst>
                                    </p:cTn>
                                  </p:par>
                                  <p:par>
                                    <p:cTn id="25" presetID="42" presetClass="path" presetSubtype="0" accel="50000" fill="hold" grpId="0" nodeType="withEffect">
                                      <p:stCondLst>
                                        <p:cond delay="0"/>
                                      </p:stCondLst>
                                      <p:childTnLst>
                                        <p:animMotion origin="layout" path="M 1.04167E-6 1.85185E-6 L -0.39909 0.01805 " pathEditMode="relative" rAng="0" ptsTypes="AA">
                                          <p:cBhvr>
                                            <p:cTn id="26" dur="2000" fill="hold"/>
                                            <p:tgtEl>
                                              <p:spTgt spid="36"/>
                                            </p:tgtEl>
                                            <p:attrNameLst>
                                              <p:attrName>ppt_x</p:attrName>
                                              <p:attrName>ppt_y</p:attrName>
                                            </p:attrNameLst>
                                          </p:cBhvr>
                                          <p:rCtr x="-19961" y="903"/>
                                        </p:animMotion>
                                      </p:childTnLst>
                                    </p:cTn>
                                  </p:par>
                                  <p:par>
                                    <p:cTn id="27" presetID="42" presetClass="path" presetSubtype="0" accel="50000" fill="hold" grpId="0" nodeType="withEffect">
                                      <p:stCondLst>
                                        <p:cond delay="0"/>
                                      </p:stCondLst>
                                      <p:childTnLst>
                                        <p:animMotion origin="layout" path="M -2.08333E-6 -3.7037E-7 L -1.04661 0.04444 " pathEditMode="relative" rAng="0" ptsTypes="AA">
                                          <p:cBhvr>
                                            <p:cTn id="28" dur="2000" fill="hold"/>
                                            <p:tgtEl>
                                              <p:spTgt spid="38"/>
                                            </p:tgtEl>
                                            <p:attrNameLst>
                                              <p:attrName>ppt_x</p:attrName>
                                              <p:attrName>ppt_y</p:attrName>
                                            </p:attrNameLst>
                                          </p:cBhvr>
                                          <p:rCtr x="-52331" y="2222"/>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par>
                              <p:cTn id="44" fill="hold">
                                <p:stCondLst>
                                  <p:cond delay="0"/>
                                </p:stCondLst>
                                <p:childTnLst>
                                  <p:par>
                                    <p:cTn id="45" presetID="27" presetClass="emph" presetSubtype="0" repeatCount="indefinite" fill="remove" grpId="1" nodeType="afterEffect">
                                      <p:stCondLst>
                                        <p:cond delay="0"/>
                                      </p:stCondLst>
                                      <p:childTnLst>
                                        <p:animClr clrSpc="rgb" dir="cw">
                                          <p:cBhvr override="childStyle">
                                            <p:cTn id="46" dur="500" autoRev="1" fill="remove"/>
                                            <p:tgtEl>
                                              <p:spTgt spid="39"/>
                                            </p:tgtEl>
                                            <p:attrNameLst>
                                              <p:attrName>style.color</p:attrName>
                                            </p:attrNameLst>
                                          </p:cBhvr>
                                          <p:to>
                                            <a:schemeClr val="bg1"/>
                                          </p:to>
                                        </p:animClr>
                                        <p:animClr clrSpc="rgb" dir="cw">
                                          <p:cBhvr>
                                            <p:cTn id="47" dur="500" autoRev="1" fill="remove"/>
                                            <p:tgtEl>
                                              <p:spTgt spid="39"/>
                                            </p:tgtEl>
                                            <p:attrNameLst>
                                              <p:attrName>fillcolor</p:attrName>
                                            </p:attrNameLst>
                                          </p:cBhvr>
                                          <p:to>
                                            <a:schemeClr val="bg1"/>
                                          </p:to>
                                        </p:animClr>
                                        <p:set>
                                          <p:cBhvr>
                                            <p:cTn id="48" dur="500" autoRev="1" fill="remove"/>
                                            <p:tgtEl>
                                              <p:spTgt spid="39"/>
                                            </p:tgtEl>
                                            <p:attrNameLst>
                                              <p:attrName>fill.type</p:attrName>
                                            </p:attrNameLst>
                                          </p:cBhvr>
                                          <p:to>
                                            <p:strVal val="solid"/>
                                          </p:to>
                                        </p:set>
                                        <p:set>
                                          <p:cBhvr>
                                            <p:cTn id="49" dur="500" autoRev="1" fill="remove"/>
                                            <p:tgtEl>
                                              <p:spTgt spid="39"/>
                                            </p:tgtEl>
                                            <p:attrNameLst>
                                              <p:attrName>fill.on</p:attrName>
                                            </p:attrNameLst>
                                          </p:cBhvr>
                                          <p:to>
                                            <p:strVal val="true"/>
                                          </p:to>
                                        </p:set>
                                      </p:childTnLst>
                                    </p:cTn>
                                  </p:par>
                                  <p:par>
                                    <p:cTn id="50" presetID="27" presetClass="emph" presetSubtype="0" repeatCount="indefinite" fill="remove" grpId="1" nodeType="withEffect">
                                      <p:stCondLst>
                                        <p:cond delay="0"/>
                                      </p:stCondLst>
                                      <p:childTnLst>
                                        <p:animClr clrSpc="rgb" dir="cw">
                                          <p:cBhvr override="childStyle">
                                            <p:cTn id="51" dur="500" autoRev="1" fill="remove"/>
                                            <p:tgtEl>
                                              <p:spTgt spid="40"/>
                                            </p:tgtEl>
                                            <p:attrNameLst>
                                              <p:attrName>style.color</p:attrName>
                                            </p:attrNameLst>
                                          </p:cBhvr>
                                          <p:to>
                                            <a:schemeClr val="bg1"/>
                                          </p:to>
                                        </p:animClr>
                                        <p:animClr clrSpc="rgb" dir="cw">
                                          <p:cBhvr>
                                            <p:cTn id="52" dur="500" autoRev="1" fill="remove"/>
                                            <p:tgtEl>
                                              <p:spTgt spid="40"/>
                                            </p:tgtEl>
                                            <p:attrNameLst>
                                              <p:attrName>fillcolor</p:attrName>
                                            </p:attrNameLst>
                                          </p:cBhvr>
                                          <p:to>
                                            <a:schemeClr val="bg1"/>
                                          </p:to>
                                        </p:animClr>
                                        <p:set>
                                          <p:cBhvr>
                                            <p:cTn id="53" dur="500" autoRev="1" fill="remove"/>
                                            <p:tgtEl>
                                              <p:spTgt spid="40"/>
                                            </p:tgtEl>
                                            <p:attrNameLst>
                                              <p:attrName>fill.type</p:attrName>
                                            </p:attrNameLst>
                                          </p:cBhvr>
                                          <p:to>
                                            <p:strVal val="solid"/>
                                          </p:to>
                                        </p:set>
                                        <p:set>
                                          <p:cBhvr>
                                            <p:cTn id="54" dur="500" autoRev="1" fill="remove"/>
                                            <p:tgtEl>
                                              <p:spTgt spid="40"/>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8" grpId="0" animBg="1"/>
          <p:bldP spid="39" grpId="0" animBg="1"/>
          <p:bldP spid="39" grpId="1" animBg="1"/>
          <p:bldP spid="40" grpId="0" animBg="1"/>
          <p:bldP spid="40" grpId="1" animBg="1"/>
          <p:bldP spid="47" grpId="0"/>
          <p:bldP spid="26" grpId="0" animBg="1"/>
          <p:bldP spid="11" grpId="0" animBg="1"/>
          <p:bldP spid="29" grpId="0"/>
          <p:bldP spid="37" grpId="0"/>
          <p:bldP spid="22" grpId="0" animBg="1"/>
          <p:bldP spid="25" grpId="0" animBg="1"/>
          <p:bldP spid="30" grpId="0" animBg="1"/>
          <p:bldP spid="3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290">
            <a:extLst>
              <a:ext uri="{FF2B5EF4-FFF2-40B4-BE49-F238E27FC236}">
                <a16:creationId xmlns:a16="http://schemas.microsoft.com/office/drawing/2014/main" id="{467668BD-EC51-4ECA-B63C-05CE28A6756E}"/>
              </a:ext>
            </a:extLst>
          </p:cNvPr>
          <p:cNvGrpSpPr/>
          <p:nvPr/>
        </p:nvGrpSpPr>
        <p:grpSpPr>
          <a:xfrm>
            <a:off x="6775498" y="252414"/>
            <a:ext cx="2546370" cy="1435102"/>
            <a:chOff x="6775498" y="252414"/>
            <a:chExt cx="2546370" cy="1435102"/>
          </a:xfrm>
        </p:grpSpPr>
        <p:grpSp>
          <p:nvGrpSpPr>
            <p:cNvPr id="283" name="Group 282">
              <a:extLst>
                <a:ext uri="{FF2B5EF4-FFF2-40B4-BE49-F238E27FC236}">
                  <a16:creationId xmlns:a16="http://schemas.microsoft.com/office/drawing/2014/main" id="{088C3846-8426-435E-B403-00D701CFA5A3}"/>
                </a:ext>
              </a:extLst>
            </p:cNvPr>
            <p:cNvGrpSpPr/>
            <p:nvPr/>
          </p:nvGrpSpPr>
          <p:grpSpPr>
            <a:xfrm>
              <a:off x="6775498" y="252414"/>
              <a:ext cx="2546370" cy="1435102"/>
              <a:chOff x="6775498" y="252414"/>
              <a:chExt cx="2546370" cy="1435102"/>
            </a:xfrm>
          </p:grpSpPr>
          <p:sp>
            <p:nvSpPr>
              <p:cNvPr id="298" name="Freeform 43">
                <a:extLst>
                  <a:ext uri="{FF2B5EF4-FFF2-40B4-BE49-F238E27FC236}">
                    <a16:creationId xmlns:a16="http://schemas.microsoft.com/office/drawing/2014/main" id="{47823D61-304A-4819-8794-54453723BC8F}"/>
                  </a:ext>
                </a:extLst>
              </p:cNvPr>
              <p:cNvSpPr>
                <a:spLocks noEditPoints="1"/>
              </p:cNvSpPr>
              <p:nvPr/>
            </p:nvSpPr>
            <p:spPr bwMode="auto">
              <a:xfrm>
                <a:off x="6788199" y="254001"/>
                <a:ext cx="1187459" cy="676276"/>
              </a:xfrm>
              <a:custGeom>
                <a:avLst/>
                <a:gdLst>
                  <a:gd name="T0" fmla="*/ 261 w 5345"/>
                  <a:gd name="T1" fmla="*/ 2893 h 3042"/>
                  <a:gd name="T2" fmla="*/ 391 w 5345"/>
                  <a:gd name="T3" fmla="*/ 2819 h 3042"/>
                  <a:gd name="T4" fmla="*/ 522 w 5345"/>
                  <a:gd name="T5" fmla="*/ 2745 h 3042"/>
                  <a:gd name="T6" fmla="*/ 652 w 5345"/>
                  <a:gd name="T7" fmla="*/ 2671 h 3042"/>
                  <a:gd name="T8" fmla="*/ 782 w 5345"/>
                  <a:gd name="T9" fmla="*/ 2597 h 3042"/>
                  <a:gd name="T10" fmla="*/ 913 w 5345"/>
                  <a:gd name="T11" fmla="*/ 2522 h 3042"/>
                  <a:gd name="T12" fmla="*/ 1043 w 5345"/>
                  <a:gd name="T13" fmla="*/ 2448 h 3042"/>
                  <a:gd name="T14" fmla="*/ 1174 w 5345"/>
                  <a:gd name="T15" fmla="*/ 2374 h 3042"/>
                  <a:gd name="T16" fmla="*/ 1304 w 5345"/>
                  <a:gd name="T17" fmla="*/ 2300 h 3042"/>
                  <a:gd name="T18" fmla="*/ 1434 w 5345"/>
                  <a:gd name="T19" fmla="*/ 2226 h 3042"/>
                  <a:gd name="T20" fmla="*/ 1565 w 5345"/>
                  <a:gd name="T21" fmla="*/ 2151 h 3042"/>
                  <a:gd name="T22" fmla="*/ 1695 w 5345"/>
                  <a:gd name="T23" fmla="*/ 2077 h 3042"/>
                  <a:gd name="T24" fmla="*/ 1825 w 5345"/>
                  <a:gd name="T25" fmla="*/ 2003 h 3042"/>
                  <a:gd name="T26" fmla="*/ 1956 w 5345"/>
                  <a:gd name="T27" fmla="*/ 1929 h 3042"/>
                  <a:gd name="T28" fmla="*/ 2086 w 5345"/>
                  <a:gd name="T29" fmla="*/ 1855 h 3042"/>
                  <a:gd name="T30" fmla="*/ 2217 w 5345"/>
                  <a:gd name="T31" fmla="*/ 1780 h 3042"/>
                  <a:gd name="T32" fmla="*/ 2347 w 5345"/>
                  <a:gd name="T33" fmla="*/ 1706 h 3042"/>
                  <a:gd name="T34" fmla="*/ 2477 w 5345"/>
                  <a:gd name="T35" fmla="*/ 1632 h 3042"/>
                  <a:gd name="T36" fmla="*/ 2608 w 5345"/>
                  <a:gd name="T37" fmla="*/ 1558 h 3042"/>
                  <a:gd name="T38" fmla="*/ 2738 w 5345"/>
                  <a:gd name="T39" fmla="*/ 1484 h 3042"/>
                  <a:gd name="T40" fmla="*/ 2868 w 5345"/>
                  <a:gd name="T41" fmla="*/ 1409 h 3042"/>
                  <a:gd name="T42" fmla="*/ 2999 w 5345"/>
                  <a:gd name="T43" fmla="*/ 1335 h 3042"/>
                  <a:gd name="T44" fmla="*/ 3129 w 5345"/>
                  <a:gd name="T45" fmla="*/ 1261 h 3042"/>
                  <a:gd name="T46" fmla="*/ 3259 w 5345"/>
                  <a:gd name="T47" fmla="*/ 1187 h 3042"/>
                  <a:gd name="T48" fmla="*/ 3390 w 5345"/>
                  <a:gd name="T49" fmla="*/ 1113 h 3042"/>
                  <a:gd name="T50" fmla="*/ 3520 w 5345"/>
                  <a:gd name="T51" fmla="*/ 1038 h 3042"/>
                  <a:gd name="T52" fmla="*/ 3651 w 5345"/>
                  <a:gd name="T53" fmla="*/ 964 h 3042"/>
                  <a:gd name="T54" fmla="*/ 3781 w 5345"/>
                  <a:gd name="T55" fmla="*/ 890 h 3042"/>
                  <a:gd name="T56" fmla="*/ 3911 w 5345"/>
                  <a:gd name="T57" fmla="*/ 816 h 3042"/>
                  <a:gd name="T58" fmla="*/ 4042 w 5345"/>
                  <a:gd name="T59" fmla="*/ 742 h 3042"/>
                  <a:gd name="T60" fmla="*/ 4172 w 5345"/>
                  <a:gd name="T61" fmla="*/ 667 h 3042"/>
                  <a:gd name="T62" fmla="*/ 4302 w 5345"/>
                  <a:gd name="T63" fmla="*/ 593 h 3042"/>
                  <a:gd name="T64" fmla="*/ 4433 w 5345"/>
                  <a:gd name="T65" fmla="*/ 519 h 3042"/>
                  <a:gd name="T66" fmla="*/ 4563 w 5345"/>
                  <a:gd name="T67" fmla="*/ 445 h 3042"/>
                  <a:gd name="T68" fmla="*/ 4693 w 5345"/>
                  <a:gd name="T69" fmla="*/ 371 h 3042"/>
                  <a:gd name="T70" fmla="*/ 4824 w 5345"/>
                  <a:gd name="T71" fmla="*/ 296 h 3042"/>
                  <a:gd name="T72" fmla="*/ 4954 w 5345"/>
                  <a:gd name="T73" fmla="*/ 222 h 3042"/>
                  <a:gd name="T74" fmla="*/ 5085 w 5345"/>
                  <a:gd name="T75" fmla="*/ 148 h 3042"/>
                  <a:gd name="T76" fmla="*/ 5215 w 5345"/>
                  <a:gd name="T77" fmla="*/ 74 h 3042"/>
                  <a:gd name="T78" fmla="*/ 5345 w 5345"/>
                  <a:gd name="T79" fmla="*/ 0 h 3042"/>
                  <a:gd name="T80" fmla="*/ 0 w 5345"/>
                  <a:gd name="T81" fmla="*/ 3042 h 3042"/>
                  <a:gd name="T82" fmla="*/ 131 w 5345"/>
                  <a:gd name="T83" fmla="*/ 2967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5" h="3042">
                    <a:moveTo>
                      <a:pt x="261" y="2893"/>
                    </a:moveTo>
                    <a:lnTo>
                      <a:pt x="391" y="2819"/>
                    </a:lnTo>
                    <a:moveTo>
                      <a:pt x="522" y="2745"/>
                    </a:moveTo>
                    <a:lnTo>
                      <a:pt x="652" y="2671"/>
                    </a:lnTo>
                    <a:moveTo>
                      <a:pt x="782" y="2597"/>
                    </a:moveTo>
                    <a:lnTo>
                      <a:pt x="913" y="2522"/>
                    </a:lnTo>
                    <a:moveTo>
                      <a:pt x="1043" y="2448"/>
                    </a:moveTo>
                    <a:lnTo>
                      <a:pt x="1174" y="2374"/>
                    </a:lnTo>
                    <a:moveTo>
                      <a:pt x="1304" y="2300"/>
                    </a:moveTo>
                    <a:lnTo>
                      <a:pt x="1434" y="2226"/>
                    </a:lnTo>
                    <a:moveTo>
                      <a:pt x="1565" y="2151"/>
                    </a:moveTo>
                    <a:lnTo>
                      <a:pt x="1695" y="2077"/>
                    </a:lnTo>
                    <a:moveTo>
                      <a:pt x="1825" y="2003"/>
                    </a:moveTo>
                    <a:lnTo>
                      <a:pt x="1956" y="1929"/>
                    </a:lnTo>
                    <a:moveTo>
                      <a:pt x="2086" y="1855"/>
                    </a:moveTo>
                    <a:lnTo>
                      <a:pt x="2217" y="1780"/>
                    </a:lnTo>
                    <a:moveTo>
                      <a:pt x="2347" y="1706"/>
                    </a:moveTo>
                    <a:lnTo>
                      <a:pt x="2477" y="1632"/>
                    </a:lnTo>
                    <a:moveTo>
                      <a:pt x="2608" y="1558"/>
                    </a:moveTo>
                    <a:lnTo>
                      <a:pt x="2738" y="1484"/>
                    </a:lnTo>
                    <a:moveTo>
                      <a:pt x="2868" y="1409"/>
                    </a:moveTo>
                    <a:lnTo>
                      <a:pt x="2999" y="1335"/>
                    </a:lnTo>
                    <a:moveTo>
                      <a:pt x="3129" y="1261"/>
                    </a:moveTo>
                    <a:lnTo>
                      <a:pt x="3259" y="1187"/>
                    </a:lnTo>
                    <a:moveTo>
                      <a:pt x="3390" y="1113"/>
                    </a:moveTo>
                    <a:lnTo>
                      <a:pt x="3520" y="1038"/>
                    </a:lnTo>
                    <a:moveTo>
                      <a:pt x="3651" y="964"/>
                    </a:moveTo>
                    <a:lnTo>
                      <a:pt x="3781" y="890"/>
                    </a:lnTo>
                    <a:moveTo>
                      <a:pt x="3911" y="816"/>
                    </a:moveTo>
                    <a:lnTo>
                      <a:pt x="4042" y="742"/>
                    </a:lnTo>
                    <a:moveTo>
                      <a:pt x="4172" y="667"/>
                    </a:moveTo>
                    <a:lnTo>
                      <a:pt x="4302" y="593"/>
                    </a:lnTo>
                    <a:moveTo>
                      <a:pt x="4433" y="519"/>
                    </a:moveTo>
                    <a:lnTo>
                      <a:pt x="4563" y="445"/>
                    </a:lnTo>
                    <a:moveTo>
                      <a:pt x="4693" y="371"/>
                    </a:moveTo>
                    <a:lnTo>
                      <a:pt x="4824" y="296"/>
                    </a:lnTo>
                    <a:moveTo>
                      <a:pt x="4954" y="222"/>
                    </a:moveTo>
                    <a:lnTo>
                      <a:pt x="5085" y="148"/>
                    </a:lnTo>
                    <a:moveTo>
                      <a:pt x="5215" y="74"/>
                    </a:moveTo>
                    <a:lnTo>
                      <a:pt x="5345" y="0"/>
                    </a:lnTo>
                    <a:moveTo>
                      <a:pt x="0" y="3042"/>
                    </a:moveTo>
                    <a:lnTo>
                      <a:pt x="131" y="2967"/>
                    </a:lnTo>
                  </a:path>
                </a:pathLst>
              </a:custGeom>
              <a:noFill/>
              <a:ln w="11113" cap="rnd">
                <a:solidFill>
                  <a:srgbClr val="2D61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72">
                <a:extLst>
                  <a:ext uri="{FF2B5EF4-FFF2-40B4-BE49-F238E27FC236}">
                    <a16:creationId xmlns:a16="http://schemas.microsoft.com/office/drawing/2014/main" id="{977CC22D-D74F-4734-A6E1-EB4ADD84CD70}"/>
                  </a:ext>
                </a:extLst>
              </p:cNvPr>
              <p:cNvSpPr>
                <a:spLocks noEditPoints="1"/>
              </p:cNvSpPr>
              <p:nvPr/>
            </p:nvSpPr>
            <p:spPr bwMode="auto">
              <a:xfrm>
                <a:off x="6775498" y="944565"/>
                <a:ext cx="1298585" cy="739776"/>
              </a:xfrm>
              <a:custGeom>
                <a:avLst/>
                <a:gdLst>
                  <a:gd name="T0" fmla="*/ 261 w 5850"/>
                  <a:gd name="T1" fmla="*/ 148 h 3325"/>
                  <a:gd name="T2" fmla="*/ 391 w 5850"/>
                  <a:gd name="T3" fmla="*/ 223 h 3325"/>
                  <a:gd name="T4" fmla="*/ 521 w 5850"/>
                  <a:gd name="T5" fmla="*/ 297 h 3325"/>
                  <a:gd name="T6" fmla="*/ 652 w 5850"/>
                  <a:gd name="T7" fmla="*/ 371 h 3325"/>
                  <a:gd name="T8" fmla="*/ 782 w 5850"/>
                  <a:gd name="T9" fmla="*/ 445 h 3325"/>
                  <a:gd name="T10" fmla="*/ 913 w 5850"/>
                  <a:gd name="T11" fmla="*/ 519 h 3325"/>
                  <a:gd name="T12" fmla="*/ 1043 w 5850"/>
                  <a:gd name="T13" fmla="*/ 593 h 3325"/>
                  <a:gd name="T14" fmla="*/ 1173 w 5850"/>
                  <a:gd name="T15" fmla="*/ 667 h 3325"/>
                  <a:gd name="T16" fmla="*/ 1304 w 5850"/>
                  <a:gd name="T17" fmla="*/ 741 h 3325"/>
                  <a:gd name="T18" fmla="*/ 1434 w 5850"/>
                  <a:gd name="T19" fmla="*/ 816 h 3325"/>
                  <a:gd name="T20" fmla="*/ 1565 w 5850"/>
                  <a:gd name="T21" fmla="*/ 890 h 3325"/>
                  <a:gd name="T22" fmla="*/ 1695 w 5850"/>
                  <a:gd name="T23" fmla="*/ 964 h 3325"/>
                  <a:gd name="T24" fmla="*/ 1825 w 5850"/>
                  <a:gd name="T25" fmla="*/ 1038 h 3325"/>
                  <a:gd name="T26" fmla="*/ 1956 w 5850"/>
                  <a:gd name="T27" fmla="*/ 1112 h 3325"/>
                  <a:gd name="T28" fmla="*/ 2086 w 5850"/>
                  <a:gd name="T29" fmla="*/ 1186 h 3325"/>
                  <a:gd name="T30" fmla="*/ 2217 w 5850"/>
                  <a:gd name="T31" fmla="*/ 1260 h 3325"/>
                  <a:gd name="T32" fmla="*/ 2347 w 5850"/>
                  <a:gd name="T33" fmla="*/ 1334 h 3325"/>
                  <a:gd name="T34" fmla="*/ 2478 w 5850"/>
                  <a:gd name="T35" fmla="*/ 1408 h 3325"/>
                  <a:gd name="T36" fmla="*/ 2608 w 5850"/>
                  <a:gd name="T37" fmla="*/ 1483 h 3325"/>
                  <a:gd name="T38" fmla="*/ 2738 w 5850"/>
                  <a:gd name="T39" fmla="*/ 1557 h 3325"/>
                  <a:gd name="T40" fmla="*/ 2869 w 5850"/>
                  <a:gd name="T41" fmla="*/ 1631 h 3325"/>
                  <a:gd name="T42" fmla="*/ 2999 w 5850"/>
                  <a:gd name="T43" fmla="*/ 1705 h 3325"/>
                  <a:gd name="T44" fmla="*/ 3130 w 5850"/>
                  <a:gd name="T45" fmla="*/ 1779 h 3325"/>
                  <a:gd name="T46" fmla="*/ 3260 w 5850"/>
                  <a:gd name="T47" fmla="*/ 1853 h 3325"/>
                  <a:gd name="T48" fmla="*/ 3390 w 5850"/>
                  <a:gd name="T49" fmla="*/ 1927 h 3325"/>
                  <a:gd name="T50" fmla="*/ 3521 w 5850"/>
                  <a:gd name="T51" fmla="*/ 2001 h 3325"/>
                  <a:gd name="T52" fmla="*/ 3651 w 5850"/>
                  <a:gd name="T53" fmla="*/ 2076 h 3325"/>
                  <a:gd name="T54" fmla="*/ 3782 w 5850"/>
                  <a:gd name="T55" fmla="*/ 2150 h 3325"/>
                  <a:gd name="T56" fmla="*/ 3912 w 5850"/>
                  <a:gd name="T57" fmla="*/ 2224 h 3325"/>
                  <a:gd name="T58" fmla="*/ 4042 w 5850"/>
                  <a:gd name="T59" fmla="*/ 2298 h 3325"/>
                  <a:gd name="T60" fmla="*/ 4173 w 5850"/>
                  <a:gd name="T61" fmla="*/ 2372 h 3325"/>
                  <a:gd name="T62" fmla="*/ 4303 w 5850"/>
                  <a:gd name="T63" fmla="*/ 2446 h 3325"/>
                  <a:gd name="T64" fmla="*/ 4434 w 5850"/>
                  <a:gd name="T65" fmla="*/ 2520 h 3325"/>
                  <a:gd name="T66" fmla="*/ 4564 w 5850"/>
                  <a:gd name="T67" fmla="*/ 2594 h 3325"/>
                  <a:gd name="T68" fmla="*/ 4694 w 5850"/>
                  <a:gd name="T69" fmla="*/ 2669 h 3325"/>
                  <a:gd name="T70" fmla="*/ 4825 w 5850"/>
                  <a:gd name="T71" fmla="*/ 2743 h 3325"/>
                  <a:gd name="T72" fmla="*/ 4955 w 5850"/>
                  <a:gd name="T73" fmla="*/ 2817 h 3325"/>
                  <a:gd name="T74" fmla="*/ 5086 w 5850"/>
                  <a:gd name="T75" fmla="*/ 2891 h 3325"/>
                  <a:gd name="T76" fmla="*/ 5216 w 5850"/>
                  <a:gd name="T77" fmla="*/ 2965 h 3325"/>
                  <a:gd name="T78" fmla="*/ 5347 w 5850"/>
                  <a:gd name="T79" fmla="*/ 3039 h 3325"/>
                  <a:gd name="T80" fmla="*/ 5477 w 5850"/>
                  <a:gd name="T81" fmla="*/ 3113 h 3325"/>
                  <a:gd name="T82" fmla="*/ 5607 w 5850"/>
                  <a:gd name="T83" fmla="*/ 3187 h 3325"/>
                  <a:gd name="T84" fmla="*/ 5738 w 5850"/>
                  <a:gd name="T85" fmla="*/ 3261 h 3325"/>
                  <a:gd name="T86" fmla="*/ 5850 w 5850"/>
                  <a:gd name="T87" fmla="*/ 3325 h 3325"/>
                  <a:gd name="T88" fmla="*/ 0 w 5850"/>
                  <a:gd name="T89" fmla="*/ 0 h 3325"/>
                  <a:gd name="T90" fmla="*/ 130 w 5850"/>
                  <a:gd name="T91" fmla="*/ 74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50" h="3325">
                    <a:moveTo>
                      <a:pt x="261" y="148"/>
                    </a:moveTo>
                    <a:lnTo>
                      <a:pt x="391" y="223"/>
                    </a:lnTo>
                    <a:moveTo>
                      <a:pt x="521" y="297"/>
                    </a:moveTo>
                    <a:lnTo>
                      <a:pt x="652" y="371"/>
                    </a:lnTo>
                    <a:moveTo>
                      <a:pt x="782" y="445"/>
                    </a:moveTo>
                    <a:lnTo>
                      <a:pt x="913" y="519"/>
                    </a:lnTo>
                    <a:moveTo>
                      <a:pt x="1043" y="593"/>
                    </a:moveTo>
                    <a:lnTo>
                      <a:pt x="1173" y="667"/>
                    </a:lnTo>
                    <a:moveTo>
                      <a:pt x="1304" y="741"/>
                    </a:moveTo>
                    <a:lnTo>
                      <a:pt x="1434" y="816"/>
                    </a:lnTo>
                    <a:moveTo>
                      <a:pt x="1565" y="890"/>
                    </a:moveTo>
                    <a:lnTo>
                      <a:pt x="1695" y="964"/>
                    </a:lnTo>
                    <a:moveTo>
                      <a:pt x="1825" y="1038"/>
                    </a:moveTo>
                    <a:lnTo>
                      <a:pt x="1956" y="1112"/>
                    </a:lnTo>
                    <a:moveTo>
                      <a:pt x="2086" y="1186"/>
                    </a:moveTo>
                    <a:lnTo>
                      <a:pt x="2217" y="1260"/>
                    </a:lnTo>
                    <a:moveTo>
                      <a:pt x="2347" y="1334"/>
                    </a:moveTo>
                    <a:lnTo>
                      <a:pt x="2478" y="1408"/>
                    </a:lnTo>
                    <a:moveTo>
                      <a:pt x="2608" y="1483"/>
                    </a:moveTo>
                    <a:lnTo>
                      <a:pt x="2738" y="1557"/>
                    </a:lnTo>
                    <a:moveTo>
                      <a:pt x="2869" y="1631"/>
                    </a:moveTo>
                    <a:lnTo>
                      <a:pt x="2999" y="1705"/>
                    </a:lnTo>
                    <a:moveTo>
                      <a:pt x="3130" y="1779"/>
                    </a:moveTo>
                    <a:lnTo>
                      <a:pt x="3260" y="1853"/>
                    </a:lnTo>
                    <a:moveTo>
                      <a:pt x="3390" y="1927"/>
                    </a:moveTo>
                    <a:lnTo>
                      <a:pt x="3521" y="2001"/>
                    </a:lnTo>
                    <a:moveTo>
                      <a:pt x="3651" y="2076"/>
                    </a:moveTo>
                    <a:lnTo>
                      <a:pt x="3782" y="2150"/>
                    </a:lnTo>
                    <a:moveTo>
                      <a:pt x="3912" y="2224"/>
                    </a:moveTo>
                    <a:lnTo>
                      <a:pt x="4042" y="2298"/>
                    </a:lnTo>
                    <a:moveTo>
                      <a:pt x="4173" y="2372"/>
                    </a:moveTo>
                    <a:lnTo>
                      <a:pt x="4303" y="2446"/>
                    </a:lnTo>
                    <a:moveTo>
                      <a:pt x="4434" y="2520"/>
                    </a:moveTo>
                    <a:lnTo>
                      <a:pt x="4564" y="2594"/>
                    </a:lnTo>
                    <a:moveTo>
                      <a:pt x="4694" y="2669"/>
                    </a:moveTo>
                    <a:lnTo>
                      <a:pt x="4825" y="2743"/>
                    </a:lnTo>
                    <a:moveTo>
                      <a:pt x="4955" y="2817"/>
                    </a:moveTo>
                    <a:lnTo>
                      <a:pt x="5086" y="2891"/>
                    </a:lnTo>
                    <a:moveTo>
                      <a:pt x="5216" y="2965"/>
                    </a:moveTo>
                    <a:lnTo>
                      <a:pt x="5347" y="3039"/>
                    </a:lnTo>
                    <a:moveTo>
                      <a:pt x="5477" y="3113"/>
                    </a:moveTo>
                    <a:lnTo>
                      <a:pt x="5607" y="3187"/>
                    </a:lnTo>
                    <a:moveTo>
                      <a:pt x="5738" y="3261"/>
                    </a:moveTo>
                    <a:lnTo>
                      <a:pt x="5850" y="3325"/>
                    </a:lnTo>
                    <a:moveTo>
                      <a:pt x="0" y="0"/>
                    </a:moveTo>
                    <a:lnTo>
                      <a:pt x="130" y="74"/>
                    </a:lnTo>
                  </a:path>
                </a:pathLst>
              </a:custGeom>
              <a:noFill/>
              <a:ln w="11113" cap="rnd">
                <a:solidFill>
                  <a:srgbClr val="2D61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73">
                <a:extLst>
                  <a:ext uri="{FF2B5EF4-FFF2-40B4-BE49-F238E27FC236}">
                    <a16:creationId xmlns:a16="http://schemas.microsoft.com/office/drawing/2014/main" id="{110DA94F-4B4D-494C-886C-6932E4330A0D}"/>
                  </a:ext>
                </a:extLst>
              </p:cNvPr>
              <p:cNvSpPr>
                <a:spLocks noEditPoints="1"/>
              </p:cNvSpPr>
              <p:nvPr/>
            </p:nvSpPr>
            <p:spPr bwMode="auto">
              <a:xfrm>
                <a:off x="8023283" y="252414"/>
                <a:ext cx="1298585" cy="739776"/>
              </a:xfrm>
              <a:custGeom>
                <a:avLst/>
                <a:gdLst>
                  <a:gd name="T0" fmla="*/ 261 w 5850"/>
                  <a:gd name="T1" fmla="*/ 148 h 3325"/>
                  <a:gd name="T2" fmla="*/ 391 w 5850"/>
                  <a:gd name="T3" fmla="*/ 222 h 3325"/>
                  <a:gd name="T4" fmla="*/ 521 w 5850"/>
                  <a:gd name="T5" fmla="*/ 296 h 3325"/>
                  <a:gd name="T6" fmla="*/ 652 w 5850"/>
                  <a:gd name="T7" fmla="*/ 370 h 3325"/>
                  <a:gd name="T8" fmla="*/ 782 w 5850"/>
                  <a:gd name="T9" fmla="*/ 444 h 3325"/>
                  <a:gd name="T10" fmla="*/ 913 w 5850"/>
                  <a:gd name="T11" fmla="*/ 519 h 3325"/>
                  <a:gd name="T12" fmla="*/ 1043 w 5850"/>
                  <a:gd name="T13" fmla="*/ 593 h 3325"/>
                  <a:gd name="T14" fmla="*/ 1173 w 5850"/>
                  <a:gd name="T15" fmla="*/ 667 h 3325"/>
                  <a:gd name="T16" fmla="*/ 1304 w 5850"/>
                  <a:gd name="T17" fmla="*/ 741 h 3325"/>
                  <a:gd name="T18" fmla="*/ 1434 w 5850"/>
                  <a:gd name="T19" fmla="*/ 815 h 3325"/>
                  <a:gd name="T20" fmla="*/ 1565 w 5850"/>
                  <a:gd name="T21" fmla="*/ 889 h 3325"/>
                  <a:gd name="T22" fmla="*/ 1695 w 5850"/>
                  <a:gd name="T23" fmla="*/ 963 h 3325"/>
                  <a:gd name="T24" fmla="*/ 1825 w 5850"/>
                  <a:gd name="T25" fmla="*/ 1037 h 3325"/>
                  <a:gd name="T26" fmla="*/ 1956 w 5850"/>
                  <a:gd name="T27" fmla="*/ 1111 h 3325"/>
                  <a:gd name="T28" fmla="*/ 2086 w 5850"/>
                  <a:gd name="T29" fmla="*/ 1186 h 3325"/>
                  <a:gd name="T30" fmla="*/ 2217 w 5850"/>
                  <a:gd name="T31" fmla="*/ 1260 h 3325"/>
                  <a:gd name="T32" fmla="*/ 2347 w 5850"/>
                  <a:gd name="T33" fmla="*/ 1334 h 3325"/>
                  <a:gd name="T34" fmla="*/ 2478 w 5850"/>
                  <a:gd name="T35" fmla="*/ 1408 h 3325"/>
                  <a:gd name="T36" fmla="*/ 2608 w 5850"/>
                  <a:gd name="T37" fmla="*/ 1482 h 3325"/>
                  <a:gd name="T38" fmla="*/ 2738 w 5850"/>
                  <a:gd name="T39" fmla="*/ 1556 h 3325"/>
                  <a:gd name="T40" fmla="*/ 2869 w 5850"/>
                  <a:gd name="T41" fmla="*/ 1630 h 3325"/>
                  <a:gd name="T42" fmla="*/ 2999 w 5850"/>
                  <a:gd name="T43" fmla="*/ 1704 h 3325"/>
                  <a:gd name="T44" fmla="*/ 3130 w 5850"/>
                  <a:gd name="T45" fmla="*/ 1779 h 3325"/>
                  <a:gd name="T46" fmla="*/ 3260 w 5850"/>
                  <a:gd name="T47" fmla="*/ 1853 h 3325"/>
                  <a:gd name="T48" fmla="*/ 3390 w 5850"/>
                  <a:gd name="T49" fmla="*/ 1927 h 3325"/>
                  <a:gd name="T50" fmla="*/ 3521 w 5850"/>
                  <a:gd name="T51" fmla="*/ 2001 h 3325"/>
                  <a:gd name="T52" fmla="*/ 3651 w 5850"/>
                  <a:gd name="T53" fmla="*/ 2075 h 3325"/>
                  <a:gd name="T54" fmla="*/ 3782 w 5850"/>
                  <a:gd name="T55" fmla="*/ 2149 h 3325"/>
                  <a:gd name="T56" fmla="*/ 3912 w 5850"/>
                  <a:gd name="T57" fmla="*/ 2223 h 3325"/>
                  <a:gd name="T58" fmla="*/ 4042 w 5850"/>
                  <a:gd name="T59" fmla="*/ 2297 h 3325"/>
                  <a:gd name="T60" fmla="*/ 4173 w 5850"/>
                  <a:gd name="T61" fmla="*/ 2372 h 3325"/>
                  <a:gd name="T62" fmla="*/ 4303 w 5850"/>
                  <a:gd name="T63" fmla="*/ 2446 h 3325"/>
                  <a:gd name="T64" fmla="*/ 4434 w 5850"/>
                  <a:gd name="T65" fmla="*/ 2520 h 3325"/>
                  <a:gd name="T66" fmla="*/ 4564 w 5850"/>
                  <a:gd name="T67" fmla="*/ 2594 h 3325"/>
                  <a:gd name="T68" fmla="*/ 4694 w 5850"/>
                  <a:gd name="T69" fmla="*/ 2668 h 3325"/>
                  <a:gd name="T70" fmla="*/ 4825 w 5850"/>
                  <a:gd name="T71" fmla="*/ 2742 h 3325"/>
                  <a:gd name="T72" fmla="*/ 4955 w 5850"/>
                  <a:gd name="T73" fmla="*/ 2816 h 3325"/>
                  <a:gd name="T74" fmla="*/ 5086 w 5850"/>
                  <a:gd name="T75" fmla="*/ 2890 h 3325"/>
                  <a:gd name="T76" fmla="*/ 5216 w 5850"/>
                  <a:gd name="T77" fmla="*/ 2964 h 3325"/>
                  <a:gd name="T78" fmla="*/ 5347 w 5850"/>
                  <a:gd name="T79" fmla="*/ 3039 h 3325"/>
                  <a:gd name="T80" fmla="*/ 5477 w 5850"/>
                  <a:gd name="T81" fmla="*/ 3113 h 3325"/>
                  <a:gd name="T82" fmla="*/ 5607 w 5850"/>
                  <a:gd name="T83" fmla="*/ 3187 h 3325"/>
                  <a:gd name="T84" fmla="*/ 5738 w 5850"/>
                  <a:gd name="T85" fmla="*/ 3261 h 3325"/>
                  <a:gd name="T86" fmla="*/ 5850 w 5850"/>
                  <a:gd name="T87" fmla="*/ 3325 h 3325"/>
                  <a:gd name="T88" fmla="*/ 0 w 5850"/>
                  <a:gd name="T89" fmla="*/ 0 h 3325"/>
                  <a:gd name="T90" fmla="*/ 130 w 5850"/>
                  <a:gd name="T91" fmla="*/ 74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50" h="3325">
                    <a:moveTo>
                      <a:pt x="261" y="148"/>
                    </a:moveTo>
                    <a:lnTo>
                      <a:pt x="391" y="222"/>
                    </a:lnTo>
                    <a:moveTo>
                      <a:pt x="521" y="296"/>
                    </a:moveTo>
                    <a:lnTo>
                      <a:pt x="652" y="370"/>
                    </a:lnTo>
                    <a:moveTo>
                      <a:pt x="782" y="444"/>
                    </a:moveTo>
                    <a:lnTo>
                      <a:pt x="913" y="519"/>
                    </a:lnTo>
                    <a:moveTo>
                      <a:pt x="1043" y="593"/>
                    </a:moveTo>
                    <a:lnTo>
                      <a:pt x="1173" y="667"/>
                    </a:lnTo>
                    <a:moveTo>
                      <a:pt x="1304" y="741"/>
                    </a:moveTo>
                    <a:lnTo>
                      <a:pt x="1434" y="815"/>
                    </a:lnTo>
                    <a:moveTo>
                      <a:pt x="1565" y="889"/>
                    </a:moveTo>
                    <a:lnTo>
                      <a:pt x="1695" y="963"/>
                    </a:lnTo>
                    <a:moveTo>
                      <a:pt x="1825" y="1037"/>
                    </a:moveTo>
                    <a:lnTo>
                      <a:pt x="1956" y="1111"/>
                    </a:lnTo>
                    <a:moveTo>
                      <a:pt x="2086" y="1186"/>
                    </a:moveTo>
                    <a:lnTo>
                      <a:pt x="2217" y="1260"/>
                    </a:lnTo>
                    <a:moveTo>
                      <a:pt x="2347" y="1334"/>
                    </a:moveTo>
                    <a:lnTo>
                      <a:pt x="2478" y="1408"/>
                    </a:lnTo>
                    <a:moveTo>
                      <a:pt x="2608" y="1482"/>
                    </a:moveTo>
                    <a:lnTo>
                      <a:pt x="2738" y="1556"/>
                    </a:lnTo>
                    <a:moveTo>
                      <a:pt x="2869" y="1630"/>
                    </a:moveTo>
                    <a:lnTo>
                      <a:pt x="2999" y="1704"/>
                    </a:lnTo>
                    <a:moveTo>
                      <a:pt x="3130" y="1779"/>
                    </a:moveTo>
                    <a:lnTo>
                      <a:pt x="3260" y="1853"/>
                    </a:lnTo>
                    <a:moveTo>
                      <a:pt x="3390" y="1927"/>
                    </a:moveTo>
                    <a:lnTo>
                      <a:pt x="3521" y="2001"/>
                    </a:lnTo>
                    <a:moveTo>
                      <a:pt x="3651" y="2075"/>
                    </a:moveTo>
                    <a:lnTo>
                      <a:pt x="3782" y="2149"/>
                    </a:lnTo>
                    <a:moveTo>
                      <a:pt x="3912" y="2223"/>
                    </a:moveTo>
                    <a:lnTo>
                      <a:pt x="4042" y="2297"/>
                    </a:lnTo>
                    <a:moveTo>
                      <a:pt x="4173" y="2372"/>
                    </a:moveTo>
                    <a:lnTo>
                      <a:pt x="4303" y="2446"/>
                    </a:lnTo>
                    <a:moveTo>
                      <a:pt x="4434" y="2520"/>
                    </a:moveTo>
                    <a:lnTo>
                      <a:pt x="4564" y="2594"/>
                    </a:lnTo>
                    <a:moveTo>
                      <a:pt x="4694" y="2668"/>
                    </a:moveTo>
                    <a:lnTo>
                      <a:pt x="4825" y="2742"/>
                    </a:lnTo>
                    <a:moveTo>
                      <a:pt x="4955" y="2816"/>
                    </a:moveTo>
                    <a:lnTo>
                      <a:pt x="5086" y="2890"/>
                    </a:lnTo>
                    <a:moveTo>
                      <a:pt x="5216" y="2964"/>
                    </a:moveTo>
                    <a:lnTo>
                      <a:pt x="5347" y="3039"/>
                    </a:lnTo>
                    <a:moveTo>
                      <a:pt x="5477" y="3113"/>
                    </a:moveTo>
                    <a:lnTo>
                      <a:pt x="5607" y="3187"/>
                    </a:lnTo>
                    <a:moveTo>
                      <a:pt x="5738" y="3261"/>
                    </a:moveTo>
                    <a:lnTo>
                      <a:pt x="5850" y="3325"/>
                    </a:lnTo>
                    <a:moveTo>
                      <a:pt x="0" y="0"/>
                    </a:moveTo>
                    <a:lnTo>
                      <a:pt x="130" y="74"/>
                    </a:lnTo>
                  </a:path>
                </a:pathLst>
              </a:custGeom>
              <a:noFill/>
              <a:ln w="11113" cap="rnd">
                <a:solidFill>
                  <a:srgbClr val="2D61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74">
                <a:extLst>
                  <a:ext uri="{FF2B5EF4-FFF2-40B4-BE49-F238E27FC236}">
                    <a16:creationId xmlns:a16="http://schemas.microsoft.com/office/drawing/2014/main" id="{9A06236D-C647-4E9A-92B0-D57176D7A0D5}"/>
                  </a:ext>
                </a:extLst>
              </p:cNvPr>
              <p:cNvSpPr>
                <a:spLocks noEditPoints="1"/>
              </p:cNvSpPr>
              <p:nvPr/>
            </p:nvSpPr>
            <p:spPr bwMode="auto">
              <a:xfrm>
                <a:off x="8123296" y="1011240"/>
                <a:ext cx="1185871" cy="676276"/>
              </a:xfrm>
              <a:custGeom>
                <a:avLst/>
                <a:gdLst>
                  <a:gd name="T0" fmla="*/ 261 w 5345"/>
                  <a:gd name="T1" fmla="*/ 2893 h 3042"/>
                  <a:gd name="T2" fmla="*/ 391 w 5345"/>
                  <a:gd name="T3" fmla="*/ 2819 h 3042"/>
                  <a:gd name="T4" fmla="*/ 521 w 5345"/>
                  <a:gd name="T5" fmla="*/ 2745 h 3042"/>
                  <a:gd name="T6" fmla="*/ 652 w 5345"/>
                  <a:gd name="T7" fmla="*/ 2671 h 3042"/>
                  <a:gd name="T8" fmla="*/ 782 w 5345"/>
                  <a:gd name="T9" fmla="*/ 2597 h 3042"/>
                  <a:gd name="T10" fmla="*/ 912 w 5345"/>
                  <a:gd name="T11" fmla="*/ 2522 h 3042"/>
                  <a:gd name="T12" fmla="*/ 1043 w 5345"/>
                  <a:gd name="T13" fmla="*/ 2448 h 3042"/>
                  <a:gd name="T14" fmla="*/ 1173 w 5345"/>
                  <a:gd name="T15" fmla="*/ 2374 h 3042"/>
                  <a:gd name="T16" fmla="*/ 1303 w 5345"/>
                  <a:gd name="T17" fmla="*/ 2300 h 3042"/>
                  <a:gd name="T18" fmla="*/ 1434 w 5345"/>
                  <a:gd name="T19" fmla="*/ 2226 h 3042"/>
                  <a:gd name="T20" fmla="*/ 1564 w 5345"/>
                  <a:gd name="T21" fmla="*/ 2151 h 3042"/>
                  <a:gd name="T22" fmla="*/ 1695 w 5345"/>
                  <a:gd name="T23" fmla="*/ 2077 h 3042"/>
                  <a:gd name="T24" fmla="*/ 1825 w 5345"/>
                  <a:gd name="T25" fmla="*/ 2003 h 3042"/>
                  <a:gd name="T26" fmla="*/ 1955 w 5345"/>
                  <a:gd name="T27" fmla="*/ 1929 h 3042"/>
                  <a:gd name="T28" fmla="*/ 2086 w 5345"/>
                  <a:gd name="T29" fmla="*/ 1855 h 3042"/>
                  <a:gd name="T30" fmla="*/ 2216 w 5345"/>
                  <a:gd name="T31" fmla="*/ 1780 h 3042"/>
                  <a:gd name="T32" fmla="*/ 2346 w 5345"/>
                  <a:gd name="T33" fmla="*/ 1706 h 3042"/>
                  <a:gd name="T34" fmla="*/ 2477 w 5345"/>
                  <a:gd name="T35" fmla="*/ 1632 h 3042"/>
                  <a:gd name="T36" fmla="*/ 2607 w 5345"/>
                  <a:gd name="T37" fmla="*/ 1558 h 3042"/>
                  <a:gd name="T38" fmla="*/ 2737 w 5345"/>
                  <a:gd name="T39" fmla="*/ 1484 h 3042"/>
                  <a:gd name="T40" fmla="*/ 2868 w 5345"/>
                  <a:gd name="T41" fmla="*/ 1409 h 3042"/>
                  <a:gd name="T42" fmla="*/ 2998 w 5345"/>
                  <a:gd name="T43" fmla="*/ 1335 h 3042"/>
                  <a:gd name="T44" fmla="*/ 3129 w 5345"/>
                  <a:gd name="T45" fmla="*/ 1261 h 3042"/>
                  <a:gd name="T46" fmla="*/ 3259 w 5345"/>
                  <a:gd name="T47" fmla="*/ 1187 h 3042"/>
                  <a:gd name="T48" fmla="*/ 3389 w 5345"/>
                  <a:gd name="T49" fmla="*/ 1113 h 3042"/>
                  <a:gd name="T50" fmla="*/ 3520 w 5345"/>
                  <a:gd name="T51" fmla="*/ 1038 h 3042"/>
                  <a:gd name="T52" fmla="*/ 3650 w 5345"/>
                  <a:gd name="T53" fmla="*/ 964 h 3042"/>
                  <a:gd name="T54" fmla="*/ 3780 w 5345"/>
                  <a:gd name="T55" fmla="*/ 890 h 3042"/>
                  <a:gd name="T56" fmla="*/ 3911 w 5345"/>
                  <a:gd name="T57" fmla="*/ 816 h 3042"/>
                  <a:gd name="T58" fmla="*/ 4041 w 5345"/>
                  <a:gd name="T59" fmla="*/ 742 h 3042"/>
                  <a:gd name="T60" fmla="*/ 4171 w 5345"/>
                  <a:gd name="T61" fmla="*/ 667 h 3042"/>
                  <a:gd name="T62" fmla="*/ 4302 w 5345"/>
                  <a:gd name="T63" fmla="*/ 593 h 3042"/>
                  <a:gd name="T64" fmla="*/ 4432 w 5345"/>
                  <a:gd name="T65" fmla="*/ 519 h 3042"/>
                  <a:gd name="T66" fmla="*/ 4563 w 5345"/>
                  <a:gd name="T67" fmla="*/ 445 h 3042"/>
                  <a:gd name="T68" fmla="*/ 4693 w 5345"/>
                  <a:gd name="T69" fmla="*/ 371 h 3042"/>
                  <a:gd name="T70" fmla="*/ 4823 w 5345"/>
                  <a:gd name="T71" fmla="*/ 296 h 3042"/>
                  <a:gd name="T72" fmla="*/ 4954 w 5345"/>
                  <a:gd name="T73" fmla="*/ 222 h 3042"/>
                  <a:gd name="T74" fmla="*/ 5084 w 5345"/>
                  <a:gd name="T75" fmla="*/ 148 h 3042"/>
                  <a:gd name="T76" fmla="*/ 5214 w 5345"/>
                  <a:gd name="T77" fmla="*/ 74 h 3042"/>
                  <a:gd name="T78" fmla="*/ 5345 w 5345"/>
                  <a:gd name="T79" fmla="*/ 0 h 3042"/>
                  <a:gd name="T80" fmla="*/ 0 w 5345"/>
                  <a:gd name="T81" fmla="*/ 3042 h 3042"/>
                  <a:gd name="T82" fmla="*/ 130 w 5345"/>
                  <a:gd name="T83" fmla="*/ 2967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5" h="3042">
                    <a:moveTo>
                      <a:pt x="261" y="2893"/>
                    </a:moveTo>
                    <a:lnTo>
                      <a:pt x="391" y="2819"/>
                    </a:lnTo>
                    <a:moveTo>
                      <a:pt x="521" y="2745"/>
                    </a:moveTo>
                    <a:lnTo>
                      <a:pt x="652" y="2671"/>
                    </a:lnTo>
                    <a:moveTo>
                      <a:pt x="782" y="2597"/>
                    </a:moveTo>
                    <a:lnTo>
                      <a:pt x="912" y="2522"/>
                    </a:lnTo>
                    <a:moveTo>
                      <a:pt x="1043" y="2448"/>
                    </a:moveTo>
                    <a:lnTo>
                      <a:pt x="1173" y="2374"/>
                    </a:lnTo>
                    <a:moveTo>
                      <a:pt x="1303" y="2300"/>
                    </a:moveTo>
                    <a:lnTo>
                      <a:pt x="1434" y="2226"/>
                    </a:lnTo>
                    <a:moveTo>
                      <a:pt x="1564" y="2151"/>
                    </a:moveTo>
                    <a:lnTo>
                      <a:pt x="1695" y="2077"/>
                    </a:lnTo>
                    <a:moveTo>
                      <a:pt x="1825" y="2003"/>
                    </a:moveTo>
                    <a:lnTo>
                      <a:pt x="1955" y="1929"/>
                    </a:lnTo>
                    <a:moveTo>
                      <a:pt x="2086" y="1855"/>
                    </a:moveTo>
                    <a:lnTo>
                      <a:pt x="2216" y="1780"/>
                    </a:lnTo>
                    <a:moveTo>
                      <a:pt x="2346" y="1706"/>
                    </a:moveTo>
                    <a:lnTo>
                      <a:pt x="2477" y="1632"/>
                    </a:lnTo>
                    <a:moveTo>
                      <a:pt x="2607" y="1558"/>
                    </a:moveTo>
                    <a:lnTo>
                      <a:pt x="2737" y="1484"/>
                    </a:lnTo>
                    <a:moveTo>
                      <a:pt x="2868" y="1409"/>
                    </a:moveTo>
                    <a:lnTo>
                      <a:pt x="2998" y="1335"/>
                    </a:lnTo>
                    <a:moveTo>
                      <a:pt x="3129" y="1261"/>
                    </a:moveTo>
                    <a:lnTo>
                      <a:pt x="3259" y="1187"/>
                    </a:lnTo>
                    <a:moveTo>
                      <a:pt x="3389" y="1113"/>
                    </a:moveTo>
                    <a:lnTo>
                      <a:pt x="3520" y="1038"/>
                    </a:lnTo>
                    <a:moveTo>
                      <a:pt x="3650" y="964"/>
                    </a:moveTo>
                    <a:lnTo>
                      <a:pt x="3780" y="890"/>
                    </a:lnTo>
                    <a:moveTo>
                      <a:pt x="3911" y="816"/>
                    </a:moveTo>
                    <a:lnTo>
                      <a:pt x="4041" y="742"/>
                    </a:lnTo>
                    <a:moveTo>
                      <a:pt x="4171" y="667"/>
                    </a:moveTo>
                    <a:lnTo>
                      <a:pt x="4302" y="593"/>
                    </a:lnTo>
                    <a:moveTo>
                      <a:pt x="4432" y="519"/>
                    </a:moveTo>
                    <a:lnTo>
                      <a:pt x="4563" y="445"/>
                    </a:lnTo>
                    <a:moveTo>
                      <a:pt x="4693" y="371"/>
                    </a:moveTo>
                    <a:lnTo>
                      <a:pt x="4823" y="296"/>
                    </a:lnTo>
                    <a:moveTo>
                      <a:pt x="4954" y="222"/>
                    </a:moveTo>
                    <a:lnTo>
                      <a:pt x="5084" y="148"/>
                    </a:lnTo>
                    <a:moveTo>
                      <a:pt x="5214" y="74"/>
                    </a:moveTo>
                    <a:lnTo>
                      <a:pt x="5345" y="0"/>
                    </a:lnTo>
                    <a:moveTo>
                      <a:pt x="0" y="3042"/>
                    </a:moveTo>
                    <a:lnTo>
                      <a:pt x="130" y="2967"/>
                    </a:lnTo>
                  </a:path>
                </a:pathLst>
              </a:custGeom>
              <a:noFill/>
              <a:ln w="11113" cap="rnd">
                <a:solidFill>
                  <a:srgbClr val="2D61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0" name="Group 289">
              <a:extLst>
                <a:ext uri="{FF2B5EF4-FFF2-40B4-BE49-F238E27FC236}">
                  <a16:creationId xmlns:a16="http://schemas.microsoft.com/office/drawing/2014/main" id="{6F13125C-A44A-4CF1-90B7-A97925B13492}"/>
                </a:ext>
              </a:extLst>
            </p:cNvPr>
            <p:cNvGrpSpPr/>
            <p:nvPr/>
          </p:nvGrpSpPr>
          <p:grpSpPr>
            <a:xfrm>
              <a:off x="8524879" y="265112"/>
              <a:ext cx="661988" cy="103188"/>
              <a:chOff x="8524879" y="265112"/>
              <a:chExt cx="661988" cy="103188"/>
            </a:xfrm>
          </p:grpSpPr>
          <p:sp>
            <p:nvSpPr>
              <p:cNvPr id="136" name="Freeform 282">
                <a:extLst>
                  <a:ext uri="{FF2B5EF4-FFF2-40B4-BE49-F238E27FC236}">
                    <a16:creationId xmlns:a16="http://schemas.microsoft.com/office/drawing/2014/main" id="{3C238C23-AB00-4366-93F6-303105FB2246}"/>
                  </a:ext>
                </a:extLst>
              </p:cNvPr>
              <p:cNvSpPr>
                <a:spLocks/>
              </p:cNvSpPr>
              <p:nvPr/>
            </p:nvSpPr>
            <p:spPr bwMode="auto">
              <a:xfrm>
                <a:off x="8524879" y="265112"/>
                <a:ext cx="79375" cy="103188"/>
              </a:xfrm>
              <a:custGeom>
                <a:avLst/>
                <a:gdLst>
                  <a:gd name="T0" fmla="*/ 0 w 356"/>
                  <a:gd name="T1" fmla="*/ 311 h 462"/>
                  <a:gd name="T2" fmla="*/ 56 w 356"/>
                  <a:gd name="T3" fmla="*/ 306 h 462"/>
                  <a:gd name="T4" fmla="*/ 74 w 356"/>
                  <a:gd name="T5" fmla="*/ 361 h 462"/>
                  <a:gd name="T6" fmla="*/ 119 w 356"/>
                  <a:gd name="T7" fmla="*/ 396 h 462"/>
                  <a:gd name="T8" fmla="*/ 188 w 356"/>
                  <a:gd name="T9" fmla="*/ 409 h 462"/>
                  <a:gd name="T10" fmla="*/ 248 w 356"/>
                  <a:gd name="T11" fmla="*/ 399 h 462"/>
                  <a:gd name="T12" fmla="*/ 286 w 356"/>
                  <a:gd name="T13" fmla="*/ 372 h 462"/>
                  <a:gd name="T14" fmla="*/ 299 w 356"/>
                  <a:gd name="T15" fmla="*/ 333 h 462"/>
                  <a:gd name="T16" fmla="*/ 287 w 356"/>
                  <a:gd name="T17" fmla="*/ 297 h 462"/>
                  <a:gd name="T18" fmla="*/ 246 w 356"/>
                  <a:gd name="T19" fmla="*/ 270 h 462"/>
                  <a:gd name="T20" fmla="*/ 167 w 356"/>
                  <a:gd name="T21" fmla="*/ 248 h 462"/>
                  <a:gd name="T22" fmla="*/ 80 w 356"/>
                  <a:gd name="T23" fmla="*/ 220 h 462"/>
                  <a:gd name="T24" fmla="*/ 33 w 356"/>
                  <a:gd name="T25" fmla="*/ 179 h 462"/>
                  <a:gd name="T26" fmla="*/ 17 w 356"/>
                  <a:gd name="T27" fmla="*/ 123 h 462"/>
                  <a:gd name="T28" fmla="*/ 36 w 356"/>
                  <a:gd name="T29" fmla="*/ 60 h 462"/>
                  <a:gd name="T30" fmla="*/ 92 w 356"/>
                  <a:gd name="T31" fmla="*/ 15 h 462"/>
                  <a:gd name="T32" fmla="*/ 174 w 356"/>
                  <a:gd name="T33" fmla="*/ 0 h 462"/>
                  <a:gd name="T34" fmla="*/ 262 w 356"/>
                  <a:gd name="T35" fmla="*/ 16 h 462"/>
                  <a:gd name="T36" fmla="*/ 321 w 356"/>
                  <a:gd name="T37" fmla="*/ 63 h 462"/>
                  <a:gd name="T38" fmla="*/ 343 w 356"/>
                  <a:gd name="T39" fmla="*/ 133 h 462"/>
                  <a:gd name="T40" fmla="*/ 286 w 356"/>
                  <a:gd name="T41" fmla="*/ 138 h 462"/>
                  <a:gd name="T42" fmla="*/ 255 w 356"/>
                  <a:gd name="T43" fmla="*/ 73 h 462"/>
                  <a:gd name="T44" fmla="*/ 177 w 356"/>
                  <a:gd name="T45" fmla="*/ 52 h 462"/>
                  <a:gd name="T46" fmla="*/ 98 w 356"/>
                  <a:gd name="T47" fmla="*/ 72 h 462"/>
                  <a:gd name="T48" fmla="*/ 74 w 356"/>
                  <a:gd name="T49" fmla="*/ 119 h 462"/>
                  <a:gd name="T50" fmla="*/ 91 w 356"/>
                  <a:gd name="T51" fmla="*/ 159 h 462"/>
                  <a:gd name="T52" fmla="*/ 181 w 356"/>
                  <a:gd name="T53" fmla="*/ 191 h 462"/>
                  <a:gd name="T54" fmla="*/ 280 w 356"/>
                  <a:gd name="T55" fmla="*/ 219 h 462"/>
                  <a:gd name="T56" fmla="*/ 337 w 356"/>
                  <a:gd name="T57" fmla="*/ 265 h 462"/>
                  <a:gd name="T58" fmla="*/ 356 w 356"/>
                  <a:gd name="T59" fmla="*/ 328 h 462"/>
                  <a:gd name="T60" fmla="*/ 336 w 356"/>
                  <a:gd name="T61" fmla="*/ 396 h 462"/>
                  <a:gd name="T62" fmla="*/ 277 w 356"/>
                  <a:gd name="T63" fmla="*/ 445 h 462"/>
                  <a:gd name="T64" fmla="*/ 191 w 356"/>
                  <a:gd name="T65" fmla="*/ 462 h 462"/>
                  <a:gd name="T66" fmla="*/ 89 w 356"/>
                  <a:gd name="T67" fmla="*/ 445 h 462"/>
                  <a:gd name="T68" fmla="*/ 24 w 356"/>
                  <a:gd name="T69" fmla="*/ 391 h 462"/>
                  <a:gd name="T70" fmla="*/ 0 w 356"/>
                  <a:gd name="T71" fmla="*/ 31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6" h="462">
                    <a:moveTo>
                      <a:pt x="0" y="311"/>
                    </a:moveTo>
                    <a:lnTo>
                      <a:pt x="56" y="306"/>
                    </a:lnTo>
                    <a:cubicBezTo>
                      <a:pt x="58" y="328"/>
                      <a:pt x="64" y="347"/>
                      <a:pt x="74" y="361"/>
                    </a:cubicBezTo>
                    <a:cubicBezTo>
                      <a:pt x="84" y="375"/>
                      <a:pt x="99" y="387"/>
                      <a:pt x="119" y="396"/>
                    </a:cubicBezTo>
                    <a:cubicBezTo>
                      <a:pt x="140" y="405"/>
                      <a:pt x="162" y="409"/>
                      <a:pt x="188" y="409"/>
                    </a:cubicBezTo>
                    <a:cubicBezTo>
                      <a:pt x="210" y="409"/>
                      <a:pt x="230" y="406"/>
                      <a:pt x="248" y="399"/>
                    </a:cubicBezTo>
                    <a:cubicBezTo>
                      <a:pt x="265" y="392"/>
                      <a:pt x="278" y="383"/>
                      <a:pt x="286" y="372"/>
                    </a:cubicBezTo>
                    <a:cubicBezTo>
                      <a:pt x="295" y="360"/>
                      <a:pt x="299" y="347"/>
                      <a:pt x="299" y="333"/>
                    </a:cubicBezTo>
                    <a:cubicBezTo>
                      <a:pt x="299" y="319"/>
                      <a:pt x="295" y="307"/>
                      <a:pt x="287" y="297"/>
                    </a:cubicBezTo>
                    <a:cubicBezTo>
                      <a:pt x="279" y="286"/>
                      <a:pt x="265" y="277"/>
                      <a:pt x="246" y="270"/>
                    </a:cubicBezTo>
                    <a:cubicBezTo>
                      <a:pt x="234" y="265"/>
                      <a:pt x="208" y="258"/>
                      <a:pt x="167" y="248"/>
                    </a:cubicBezTo>
                    <a:cubicBezTo>
                      <a:pt x="126" y="238"/>
                      <a:pt x="97" y="229"/>
                      <a:pt x="80" y="220"/>
                    </a:cubicBezTo>
                    <a:cubicBezTo>
                      <a:pt x="59" y="209"/>
                      <a:pt x="43" y="195"/>
                      <a:pt x="33" y="179"/>
                    </a:cubicBezTo>
                    <a:cubicBezTo>
                      <a:pt x="22" y="162"/>
                      <a:pt x="17" y="143"/>
                      <a:pt x="17" y="123"/>
                    </a:cubicBezTo>
                    <a:cubicBezTo>
                      <a:pt x="17" y="100"/>
                      <a:pt x="23" y="79"/>
                      <a:pt x="36" y="60"/>
                    </a:cubicBezTo>
                    <a:cubicBezTo>
                      <a:pt x="49" y="40"/>
                      <a:pt x="68" y="25"/>
                      <a:pt x="92" y="15"/>
                    </a:cubicBezTo>
                    <a:cubicBezTo>
                      <a:pt x="117" y="5"/>
                      <a:pt x="144" y="0"/>
                      <a:pt x="174" y="0"/>
                    </a:cubicBezTo>
                    <a:cubicBezTo>
                      <a:pt x="208" y="0"/>
                      <a:pt x="237" y="5"/>
                      <a:pt x="262" y="16"/>
                    </a:cubicBezTo>
                    <a:cubicBezTo>
                      <a:pt x="287" y="26"/>
                      <a:pt x="307" y="42"/>
                      <a:pt x="321" y="63"/>
                    </a:cubicBezTo>
                    <a:cubicBezTo>
                      <a:pt x="334" y="83"/>
                      <a:pt x="342" y="107"/>
                      <a:pt x="343" y="133"/>
                    </a:cubicBezTo>
                    <a:lnTo>
                      <a:pt x="286" y="138"/>
                    </a:lnTo>
                    <a:cubicBezTo>
                      <a:pt x="283" y="109"/>
                      <a:pt x="272" y="88"/>
                      <a:pt x="255" y="73"/>
                    </a:cubicBezTo>
                    <a:cubicBezTo>
                      <a:pt x="237" y="59"/>
                      <a:pt x="211" y="52"/>
                      <a:pt x="177" y="52"/>
                    </a:cubicBezTo>
                    <a:cubicBezTo>
                      <a:pt x="141" y="52"/>
                      <a:pt x="115" y="58"/>
                      <a:pt x="98" y="72"/>
                    </a:cubicBezTo>
                    <a:cubicBezTo>
                      <a:pt x="82" y="85"/>
                      <a:pt x="74" y="100"/>
                      <a:pt x="74" y="119"/>
                    </a:cubicBezTo>
                    <a:cubicBezTo>
                      <a:pt x="74" y="135"/>
                      <a:pt x="80" y="148"/>
                      <a:pt x="91" y="159"/>
                    </a:cubicBezTo>
                    <a:cubicBezTo>
                      <a:pt x="103" y="169"/>
                      <a:pt x="133" y="180"/>
                      <a:pt x="181" y="191"/>
                    </a:cubicBezTo>
                    <a:cubicBezTo>
                      <a:pt x="229" y="201"/>
                      <a:pt x="262" y="211"/>
                      <a:pt x="280" y="219"/>
                    </a:cubicBezTo>
                    <a:cubicBezTo>
                      <a:pt x="306" y="231"/>
                      <a:pt x="325" y="246"/>
                      <a:pt x="337" y="265"/>
                    </a:cubicBezTo>
                    <a:cubicBezTo>
                      <a:pt x="350" y="283"/>
                      <a:pt x="356" y="304"/>
                      <a:pt x="356" y="328"/>
                    </a:cubicBezTo>
                    <a:cubicBezTo>
                      <a:pt x="356" y="352"/>
                      <a:pt x="349" y="375"/>
                      <a:pt x="336" y="396"/>
                    </a:cubicBezTo>
                    <a:cubicBezTo>
                      <a:pt x="322" y="417"/>
                      <a:pt x="302" y="433"/>
                      <a:pt x="277" y="445"/>
                    </a:cubicBezTo>
                    <a:cubicBezTo>
                      <a:pt x="251" y="456"/>
                      <a:pt x="223" y="462"/>
                      <a:pt x="191" y="462"/>
                    </a:cubicBezTo>
                    <a:cubicBezTo>
                      <a:pt x="150" y="462"/>
                      <a:pt x="116" y="456"/>
                      <a:pt x="89" y="445"/>
                    </a:cubicBezTo>
                    <a:cubicBezTo>
                      <a:pt x="61" y="433"/>
                      <a:pt x="40" y="415"/>
                      <a:pt x="24" y="391"/>
                    </a:cubicBezTo>
                    <a:cubicBezTo>
                      <a:pt x="9" y="368"/>
                      <a:pt x="1" y="341"/>
                      <a:pt x="0" y="3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83">
                <a:extLst>
                  <a:ext uri="{FF2B5EF4-FFF2-40B4-BE49-F238E27FC236}">
                    <a16:creationId xmlns:a16="http://schemas.microsoft.com/office/drawing/2014/main" id="{86F211A4-8A2D-4EB5-852D-279FCDEA30D1}"/>
                  </a:ext>
                </a:extLst>
              </p:cNvPr>
              <p:cNvSpPr>
                <a:spLocks/>
              </p:cNvSpPr>
              <p:nvPr/>
            </p:nvSpPr>
            <p:spPr bwMode="auto">
              <a:xfrm>
                <a:off x="8613779" y="266700"/>
                <a:ext cx="79375" cy="100013"/>
              </a:xfrm>
              <a:custGeom>
                <a:avLst/>
                <a:gdLst>
                  <a:gd name="T0" fmla="*/ 147 w 355"/>
                  <a:gd name="T1" fmla="*/ 448 h 448"/>
                  <a:gd name="T2" fmla="*/ 147 w 355"/>
                  <a:gd name="T3" fmla="*/ 53 h 448"/>
                  <a:gd name="T4" fmla="*/ 0 w 355"/>
                  <a:gd name="T5" fmla="*/ 53 h 448"/>
                  <a:gd name="T6" fmla="*/ 0 w 355"/>
                  <a:gd name="T7" fmla="*/ 0 h 448"/>
                  <a:gd name="T8" fmla="*/ 355 w 355"/>
                  <a:gd name="T9" fmla="*/ 0 h 448"/>
                  <a:gd name="T10" fmla="*/ 355 w 355"/>
                  <a:gd name="T11" fmla="*/ 53 h 448"/>
                  <a:gd name="T12" fmla="*/ 207 w 355"/>
                  <a:gd name="T13" fmla="*/ 53 h 448"/>
                  <a:gd name="T14" fmla="*/ 207 w 355"/>
                  <a:gd name="T15" fmla="*/ 448 h 448"/>
                  <a:gd name="T16" fmla="*/ 147 w 355"/>
                  <a:gd name="T1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448">
                    <a:moveTo>
                      <a:pt x="147" y="448"/>
                    </a:moveTo>
                    <a:lnTo>
                      <a:pt x="147" y="53"/>
                    </a:lnTo>
                    <a:lnTo>
                      <a:pt x="0" y="53"/>
                    </a:lnTo>
                    <a:lnTo>
                      <a:pt x="0" y="0"/>
                    </a:lnTo>
                    <a:lnTo>
                      <a:pt x="355" y="0"/>
                    </a:lnTo>
                    <a:lnTo>
                      <a:pt x="355" y="53"/>
                    </a:lnTo>
                    <a:lnTo>
                      <a:pt x="207" y="53"/>
                    </a:lnTo>
                    <a:lnTo>
                      <a:pt x="207" y="448"/>
                    </a:lnTo>
                    <a:lnTo>
                      <a:pt x="147" y="4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84">
                <a:extLst>
                  <a:ext uri="{FF2B5EF4-FFF2-40B4-BE49-F238E27FC236}">
                    <a16:creationId xmlns:a16="http://schemas.microsoft.com/office/drawing/2014/main" id="{8A87D7C8-5EC1-4AC8-A252-99E9A305F5DF}"/>
                  </a:ext>
                </a:extLst>
              </p:cNvPr>
              <p:cNvSpPr>
                <a:spLocks noEditPoints="1"/>
              </p:cNvSpPr>
              <p:nvPr/>
            </p:nvSpPr>
            <p:spPr bwMode="auto">
              <a:xfrm>
                <a:off x="8699504" y="265112"/>
                <a:ext cx="95250" cy="103188"/>
              </a:xfrm>
              <a:custGeom>
                <a:avLst/>
                <a:gdLst>
                  <a:gd name="T0" fmla="*/ 0 w 427"/>
                  <a:gd name="T1" fmla="*/ 238 h 463"/>
                  <a:gd name="T2" fmla="*/ 59 w 427"/>
                  <a:gd name="T3" fmla="*/ 63 h 463"/>
                  <a:gd name="T4" fmla="*/ 214 w 427"/>
                  <a:gd name="T5" fmla="*/ 0 h 463"/>
                  <a:gd name="T6" fmla="*/ 326 w 427"/>
                  <a:gd name="T7" fmla="*/ 30 h 463"/>
                  <a:gd name="T8" fmla="*/ 401 w 427"/>
                  <a:gd name="T9" fmla="*/ 113 h 463"/>
                  <a:gd name="T10" fmla="*/ 427 w 427"/>
                  <a:gd name="T11" fmla="*/ 232 h 463"/>
                  <a:gd name="T12" fmla="*/ 400 w 427"/>
                  <a:gd name="T13" fmla="*/ 354 h 463"/>
                  <a:gd name="T14" fmla="*/ 322 w 427"/>
                  <a:gd name="T15" fmla="*/ 436 h 463"/>
                  <a:gd name="T16" fmla="*/ 214 w 427"/>
                  <a:gd name="T17" fmla="*/ 463 h 463"/>
                  <a:gd name="T18" fmla="*/ 101 w 427"/>
                  <a:gd name="T19" fmla="*/ 433 h 463"/>
                  <a:gd name="T20" fmla="*/ 25 w 427"/>
                  <a:gd name="T21" fmla="*/ 349 h 463"/>
                  <a:gd name="T22" fmla="*/ 0 w 427"/>
                  <a:gd name="T23" fmla="*/ 238 h 463"/>
                  <a:gd name="T24" fmla="*/ 61 w 427"/>
                  <a:gd name="T25" fmla="*/ 239 h 463"/>
                  <a:gd name="T26" fmla="*/ 104 w 427"/>
                  <a:gd name="T27" fmla="*/ 366 h 463"/>
                  <a:gd name="T28" fmla="*/ 213 w 427"/>
                  <a:gd name="T29" fmla="*/ 413 h 463"/>
                  <a:gd name="T30" fmla="*/ 323 w 427"/>
                  <a:gd name="T31" fmla="*/ 366 h 463"/>
                  <a:gd name="T32" fmla="*/ 366 w 427"/>
                  <a:gd name="T33" fmla="*/ 232 h 463"/>
                  <a:gd name="T34" fmla="*/ 348 w 427"/>
                  <a:gd name="T35" fmla="*/ 137 h 463"/>
                  <a:gd name="T36" fmla="*/ 294 w 427"/>
                  <a:gd name="T37" fmla="*/ 74 h 463"/>
                  <a:gd name="T38" fmla="*/ 214 w 427"/>
                  <a:gd name="T39" fmla="*/ 51 h 463"/>
                  <a:gd name="T40" fmla="*/ 106 w 427"/>
                  <a:gd name="T41" fmla="*/ 95 h 463"/>
                  <a:gd name="T42" fmla="*/ 61 w 427"/>
                  <a:gd name="T43" fmla="*/ 23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7" h="463">
                    <a:moveTo>
                      <a:pt x="0" y="238"/>
                    </a:moveTo>
                    <a:cubicBezTo>
                      <a:pt x="0" y="163"/>
                      <a:pt x="20" y="105"/>
                      <a:pt x="59" y="63"/>
                    </a:cubicBezTo>
                    <a:cubicBezTo>
                      <a:pt x="99" y="21"/>
                      <a:pt x="151" y="0"/>
                      <a:pt x="214" y="0"/>
                    </a:cubicBezTo>
                    <a:cubicBezTo>
                      <a:pt x="255" y="0"/>
                      <a:pt x="292" y="10"/>
                      <a:pt x="326" y="30"/>
                    </a:cubicBezTo>
                    <a:cubicBezTo>
                      <a:pt x="359" y="50"/>
                      <a:pt x="384" y="77"/>
                      <a:pt x="401" y="113"/>
                    </a:cubicBezTo>
                    <a:cubicBezTo>
                      <a:pt x="419" y="148"/>
                      <a:pt x="427" y="188"/>
                      <a:pt x="427" y="232"/>
                    </a:cubicBezTo>
                    <a:cubicBezTo>
                      <a:pt x="427" y="278"/>
                      <a:pt x="418" y="318"/>
                      <a:pt x="400" y="354"/>
                    </a:cubicBezTo>
                    <a:cubicBezTo>
                      <a:pt x="382" y="390"/>
                      <a:pt x="356" y="417"/>
                      <a:pt x="322" y="436"/>
                    </a:cubicBezTo>
                    <a:cubicBezTo>
                      <a:pt x="289" y="454"/>
                      <a:pt x="252" y="463"/>
                      <a:pt x="214" y="463"/>
                    </a:cubicBezTo>
                    <a:cubicBezTo>
                      <a:pt x="171" y="463"/>
                      <a:pt x="134" y="453"/>
                      <a:pt x="101" y="433"/>
                    </a:cubicBezTo>
                    <a:cubicBezTo>
                      <a:pt x="67" y="412"/>
                      <a:pt x="42" y="385"/>
                      <a:pt x="25" y="349"/>
                    </a:cubicBezTo>
                    <a:cubicBezTo>
                      <a:pt x="8" y="314"/>
                      <a:pt x="0" y="277"/>
                      <a:pt x="0" y="238"/>
                    </a:cubicBezTo>
                    <a:close/>
                    <a:moveTo>
                      <a:pt x="61" y="239"/>
                    </a:moveTo>
                    <a:cubicBezTo>
                      <a:pt x="61" y="293"/>
                      <a:pt x="75" y="335"/>
                      <a:pt x="104" y="366"/>
                    </a:cubicBezTo>
                    <a:cubicBezTo>
                      <a:pt x="133" y="397"/>
                      <a:pt x="169" y="413"/>
                      <a:pt x="213" y="413"/>
                    </a:cubicBezTo>
                    <a:cubicBezTo>
                      <a:pt x="258" y="413"/>
                      <a:pt x="294" y="397"/>
                      <a:pt x="323" y="366"/>
                    </a:cubicBezTo>
                    <a:cubicBezTo>
                      <a:pt x="352" y="334"/>
                      <a:pt x="366" y="290"/>
                      <a:pt x="366" y="232"/>
                    </a:cubicBezTo>
                    <a:cubicBezTo>
                      <a:pt x="366" y="196"/>
                      <a:pt x="360" y="164"/>
                      <a:pt x="348" y="137"/>
                    </a:cubicBezTo>
                    <a:cubicBezTo>
                      <a:pt x="336" y="110"/>
                      <a:pt x="318" y="89"/>
                      <a:pt x="294" y="74"/>
                    </a:cubicBezTo>
                    <a:cubicBezTo>
                      <a:pt x="270" y="59"/>
                      <a:pt x="244" y="51"/>
                      <a:pt x="214" y="51"/>
                    </a:cubicBezTo>
                    <a:cubicBezTo>
                      <a:pt x="172" y="51"/>
                      <a:pt x="136" y="66"/>
                      <a:pt x="106" y="95"/>
                    </a:cubicBezTo>
                    <a:cubicBezTo>
                      <a:pt x="76" y="123"/>
                      <a:pt x="61" y="171"/>
                      <a:pt x="61" y="2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85">
                <a:extLst>
                  <a:ext uri="{FF2B5EF4-FFF2-40B4-BE49-F238E27FC236}">
                    <a16:creationId xmlns:a16="http://schemas.microsoft.com/office/drawing/2014/main" id="{8E67012D-5929-47D2-8EA4-44E2BB0844E2}"/>
                  </a:ext>
                </a:extLst>
              </p:cNvPr>
              <p:cNvSpPr>
                <a:spLocks noEditPoints="1"/>
              </p:cNvSpPr>
              <p:nvPr/>
            </p:nvSpPr>
            <p:spPr bwMode="auto">
              <a:xfrm>
                <a:off x="8812216" y="266700"/>
                <a:ext cx="87313" cy="100013"/>
              </a:xfrm>
              <a:custGeom>
                <a:avLst/>
                <a:gdLst>
                  <a:gd name="T0" fmla="*/ 0 w 395"/>
                  <a:gd name="T1" fmla="*/ 448 h 448"/>
                  <a:gd name="T2" fmla="*/ 0 w 395"/>
                  <a:gd name="T3" fmla="*/ 0 h 448"/>
                  <a:gd name="T4" fmla="*/ 199 w 395"/>
                  <a:gd name="T5" fmla="*/ 0 h 448"/>
                  <a:gd name="T6" fmla="*/ 290 w 395"/>
                  <a:gd name="T7" fmla="*/ 12 h 448"/>
                  <a:gd name="T8" fmla="*/ 339 w 395"/>
                  <a:gd name="T9" fmla="*/ 55 h 448"/>
                  <a:gd name="T10" fmla="*/ 358 w 395"/>
                  <a:gd name="T11" fmla="*/ 122 h 448"/>
                  <a:gd name="T12" fmla="*/ 327 w 395"/>
                  <a:gd name="T13" fmla="*/ 203 h 448"/>
                  <a:gd name="T14" fmla="*/ 232 w 395"/>
                  <a:gd name="T15" fmla="*/ 244 h 448"/>
                  <a:gd name="T16" fmla="*/ 268 w 395"/>
                  <a:gd name="T17" fmla="*/ 266 h 448"/>
                  <a:gd name="T18" fmla="*/ 317 w 395"/>
                  <a:gd name="T19" fmla="*/ 326 h 448"/>
                  <a:gd name="T20" fmla="*/ 395 w 395"/>
                  <a:gd name="T21" fmla="*/ 448 h 448"/>
                  <a:gd name="T22" fmla="*/ 320 w 395"/>
                  <a:gd name="T23" fmla="*/ 448 h 448"/>
                  <a:gd name="T24" fmla="*/ 261 w 395"/>
                  <a:gd name="T25" fmla="*/ 355 h 448"/>
                  <a:gd name="T26" fmla="*/ 218 w 395"/>
                  <a:gd name="T27" fmla="*/ 293 h 448"/>
                  <a:gd name="T28" fmla="*/ 188 w 395"/>
                  <a:gd name="T29" fmla="*/ 263 h 448"/>
                  <a:gd name="T30" fmla="*/ 161 w 395"/>
                  <a:gd name="T31" fmla="*/ 251 h 448"/>
                  <a:gd name="T32" fmla="*/ 128 w 395"/>
                  <a:gd name="T33" fmla="*/ 249 h 448"/>
                  <a:gd name="T34" fmla="*/ 60 w 395"/>
                  <a:gd name="T35" fmla="*/ 249 h 448"/>
                  <a:gd name="T36" fmla="*/ 60 w 395"/>
                  <a:gd name="T37" fmla="*/ 448 h 448"/>
                  <a:gd name="T38" fmla="*/ 0 w 395"/>
                  <a:gd name="T39" fmla="*/ 448 h 448"/>
                  <a:gd name="T40" fmla="*/ 60 w 395"/>
                  <a:gd name="T41" fmla="*/ 198 h 448"/>
                  <a:gd name="T42" fmla="*/ 187 w 395"/>
                  <a:gd name="T43" fmla="*/ 198 h 448"/>
                  <a:gd name="T44" fmla="*/ 250 w 395"/>
                  <a:gd name="T45" fmla="*/ 189 h 448"/>
                  <a:gd name="T46" fmla="*/ 285 w 395"/>
                  <a:gd name="T47" fmla="*/ 163 h 448"/>
                  <a:gd name="T48" fmla="*/ 297 w 395"/>
                  <a:gd name="T49" fmla="*/ 122 h 448"/>
                  <a:gd name="T50" fmla="*/ 274 w 395"/>
                  <a:gd name="T51" fmla="*/ 70 h 448"/>
                  <a:gd name="T52" fmla="*/ 201 w 395"/>
                  <a:gd name="T53" fmla="*/ 50 h 448"/>
                  <a:gd name="T54" fmla="*/ 60 w 395"/>
                  <a:gd name="T55" fmla="*/ 50 h 448"/>
                  <a:gd name="T56" fmla="*/ 60 w 395"/>
                  <a:gd name="T57" fmla="*/ 19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5" h="448">
                    <a:moveTo>
                      <a:pt x="0" y="448"/>
                    </a:moveTo>
                    <a:lnTo>
                      <a:pt x="0" y="0"/>
                    </a:lnTo>
                    <a:lnTo>
                      <a:pt x="199" y="0"/>
                    </a:lnTo>
                    <a:cubicBezTo>
                      <a:pt x="239" y="0"/>
                      <a:pt x="269" y="4"/>
                      <a:pt x="290" y="12"/>
                    </a:cubicBezTo>
                    <a:cubicBezTo>
                      <a:pt x="310" y="20"/>
                      <a:pt x="327" y="34"/>
                      <a:pt x="339" y="55"/>
                    </a:cubicBezTo>
                    <a:cubicBezTo>
                      <a:pt x="352" y="75"/>
                      <a:pt x="358" y="98"/>
                      <a:pt x="358" y="122"/>
                    </a:cubicBezTo>
                    <a:cubicBezTo>
                      <a:pt x="358" y="154"/>
                      <a:pt x="348" y="181"/>
                      <a:pt x="327" y="203"/>
                    </a:cubicBezTo>
                    <a:cubicBezTo>
                      <a:pt x="307" y="224"/>
                      <a:pt x="275" y="238"/>
                      <a:pt x="232" y="244"/>
                    </a:cubicBezTo>
                    <a:cubicBezTo>
                      <a:pt x="248" y="252"/>
                      <a:pt x="260" y="259"/>
                      <a:pt x="268" y="266"/>
                    </a:cubicBezTo>
                    <a:cubicBezTo>
                      <a:pt x="285" y="282"/>
                      <a:pt x="301" y="302"/>
                      <a:pt x="317" y="326"/>
                    </a:cubicBezTo>
                    <a:lnTo>
                      <a:pt x="395" y="448"/>
                    </a:lnTo>
                    <a:lnTo>
                      <a:pt x="320" y="448"/>
                    </a:lnTo>
                    <a:lnTo>
                      <a:pt x="261" y="355"/>
                    </a:lnTo>
                    <a:cubicBezTo>
                      <a:pt x="244" y="328"/>
                      <a:pt x="229" y="307"/>
                      <a:pt x="218" y="293"/>
                    </a:cubicBezTo>
                    <a:cubicBezTo>
                      <a:pt x="207" y="279"/>
                      <a:pt x="197" y="269"/>
                      <a:pt x="188" y="263"/>
                    </a:cubicBezTo>
                    <a:cubicBezTo>
                      <a:pt x="179" y="257"/>
                      <a:pt x="170" y="253"/>
                      <a:pt x="161" y="251"/>
                    </a:cubicBezTo>
                    <a:cubicBezTo>
                      <a:pt x="154" y="250"/>
                      <a:pt x="143" y="249"/>
                      <a:pt x="128" y="249"/>
                    </a:cubicBezTo>
                    <a:lnTo>
                      <a:pt x="60" y="249"/>
                    </a:lnTo>
                    <a:lnTo>
                      <a:pt x="60" y="448"/>
                    </a:lnTo>
                    <a:lnTo>
                      <a:pt x="0" y="448"/>
                    </a:lnTo>
                    <a:close/>
                    <a:moveTo>
                      <a:pt x="60" y="198"/>
                    </a:moveTo>
                    <a:lnTo>
                      <a:pt x="187" y="198"/>
                    </a:lnTo>
                    <a:cubicBezTo>
                      <a:pt x="214" y="198"/>
                      <a:pt x="235" y="195"/>
                      <a:pt x="250" y="189"/>
                    </a:cubicBezTo>
                    <a:cubicBezTo>
                      <a:pt x="266" y="184"/>
                      <a:pt x="277" y="175"/>
                      <a:pt x="285" y="163"/>
                    </a:cubicBezTo>
                    <a:cubicBezTo>
                      <a:pt x="293" y="150"/>
                      <a:pt x="297" y="137"/>
                      <a:pt x="297" y="122"/>
                    </a:cubicBezTo>
                    <a:cubicBezTo>
                      <a:pt x="297" y="101"/>
                      <a:pt x="289" y="84"/>
                      <a:pt x="274" y="70"/>
                    </a:cubicBezTo>
                    <a:cubicBezTo>
                      <a:pt x="259" y="56"/>
                      <a:pt x="234" y="50"/>
                      <a:pt x="201" y="50"/>
                    </a:cubicBezTo>
                    <a:lnTo>
                      <a:pt x="60" y="50"/>
                    </a:lnTo>
                    <a:lnTo>
                      <a:pt x="6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86">
                <a:extLst>
                  <a:ext uri="{FF2B5EF4-FFF2-40B4-BE49-F238E27FC236}">
                    <a16:creationId xmlns:a16="http://schemas.microsoft.com/office/drawing/2014/main" id="{F6E106E0-7CB7-45BD-8859-2094F45E498B}"/>
                  </a:ext>
                </a:extLst>
              </p:cNvPr>
              <p:cNvSpPr>
                <a:spLocks noEditPoints="1"/>
              </p:cNvSpPr>
              <p:nvPr/>
            </p:nvSpPr>
            <p:spPr bwMode="auto">
              <a:xfrm>
                <a:off x="8901116" y="266700"/>
                <a:ext cx="93663" cy="100013"/>
              </a:xfrm>
              <a:custGeom>
                <a:avLst/>
                <a:gdLst>
                  <a:gd name="T0" fmla="*/ 0 w 419"/>
                  <a:gd name="T1" fmla="*/ 448 h 448"/>
                  <a:gd name="T2" fmla="*/ 172 w 419"/>
                  <a:gd name="T3" fmla="*/ 0 h 448"/>
                  <a:gd name="T4" fmla="*/ 236 w 419"/>
                  <a:gd name="T5" fmla="*/ 0 h 448"/>
                  <a:gd name="T6" fmla="*/ 419 w 419"/>
                  <a:gd name="T7" fmla="*/ 448 h 448"/>
                  <a:gd name="T8" fmla="*/ 351 w 419"/>
                  <a:gd name="T9" fmla="*/ 448 h 448"/>
                  <a:gd name="T10" fmla="*/ 299 w 419"/>
                  <a:gd name="T11" fmla="*/ 312 h 448"/>
                  <a:gd name="T12" fmla="*/ 112 w 419"/>
                  <a:gd name="T13" fmla="*/ 312 h 448"/>
                  <a:gd name="T14" fmla="*/ 63 w 419"/>
                  <a:gd name="T15" fmla="*/ 448 h 448"/>
                  <a:gd name="T16" fmla="*/ 0 w 419"/>
                  <a:gd name="T17" fmla="*/ 448 h 448"/>
                  <a:gd name="T18" fmla="*/ 129 w 419"/>
                  <a:gd name="T19" fmla="*/ 264 h 448"/>
                  <a:gd name="T20" fmla="*/ 281 w 419"/>
                  <a:gd name="T21" fmla="*/ 264 h 448"/>
                  <a:gd name="T22" fmla="*/ 234 w 419"/>
                  <a:gd name="T23" fmla="*/ 140 h 448"/>
                  <a:gd name="T24" fmla="*/ 202 w 419"/>
                  <a:gd name="T25" fmla="*/ 47 h 448"/>
                  <a:gd name="T26" fmla="*/ 178 w 419"/>
                  <a:gd name="T27" fmla="*/ 133 h 448"/>
                  <a:gd name="T28" fmla="*/ 129 w 419"/>
                  <a:gd name="T29" fmla="*/ 26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9" h="448">
                    <a:moveTo>
                      <a:pt x="0" y="448"/>
                    </a:moveTo>
                    <a:lnTo>
                      <a:pt x="172" y="0"/>
                    </a:lnTo>
                    <a:lnTo>
                      <a:pt x="236" y="0"/>
                    </a:lnTo>
                    <a:lnTo>
                      <a:pt x="419" y="448"/>
                    </a:lnTo>
                    <a:lnTo>
                      <a:pt x="351" y="448"/>
                    </a:lnTo>
                    <a:lnTo>
                      <a:pt x="299" y="312"/>
                    </a:lnTo>
                    <a:lnTo>
                      <a:pt x="112" y="312"/>
                    </a:lnTo>
                    <a:lnTo>
                      <a:pt x="63" y="448"/>
                    </a:lnTo>
                    <a:lnTo>
                      <a:pt x="0" y="448"/>
                    </a:lnTo>
                    <a:close/>
                    <a:moveTo>
                      <a:pt x="129" y="264"/>
                    </a:moveTo>
                    <a:lnTo>
                      <a:pt x="281" y="264"/>
                    </a:lnTo>
                    <a:lnTo>
                      <a:pt x="234" y="140"/>
                    </a:lnTo>
                    <a:cubicBezTo>
                      <a:pt x="220" y="102"/>
                      <a:pt x="209" y="71"/>
                      <a:pt x="202" y="47"/>
                    </a:cubicBezTo>
                    <a:cubicBezTo>
                      <a:pt x="197" y="76"/>
                      <a:pt x="189" y="104"/>
                      <a:pt x="178" y="133"/>
                    </a:cubicBezTo>
                    <a:lnTo>
                      <a:pt x="129"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87">
                <a:extLst>
                  <a:ext uri="{FF2B5EF4-FFF2-40B4-BE49-F238E27FC236}">
                    <a16:creationId xmlns:a16="http://schemas.microsoft.com/office/drawing/2014/main" id="{2F064AA9-5564-4AF3-91A2-2680CAE07543}"/>
                  </a:ext>
                </a:extLst>
              </p:cNvPr>
              <p:cNvSpPr>
                <a:spLocks/>
              </p:cNvSpPr>
              <p:nvPr/>
            </p:nvSpPr>
            <p:spPr bwMode="auto">
              <a:xfrm>
                <a:off x="9001129" y="265112"/>
                <a:ext cx="92075" cy="103188"/>
              </a:xfrm>
              <a:custGeom>
                <a:avLst/>
                <a:gdLst>
                  <a:gd name="T0" fmla="*/ 224 w 413"/>
                  <a:gd name="T1" fmla="*/ 279 h 462"/>
                  <a:gd name="T2" fmla="*/ 224 w 413"/>
                  <a:gd name="T3" fmla="*/ 227 h 462"/>
                  <a:gd name="T4" fmla="*/ 413 w 413"/>
                  <a:gd name="T5" fmla="*/ 226 h 462"/>
                  <a:gd name="T6" fmla="*/ 413 w 413"/>
                  <a:gd name="T7" fmla="*/ 392 h 462"/>
                  <a:gd name="T8" fmla="*/ 323 w 413"/>
                  <a:gd name="T9" fmla="*/ 445 h 462"/>
                  <a:gd name="T10" fmla="*/ 228 w 413"/>
                  <a:gd name="T11" fmla="*/ 462 h 462"/>
                  <a:gd name="T12" fmla="*/ 108 w 413"/>
                  <a:gd name="T13" fmla="*/ 434 h 462"/>
                  <a:gd name="T14" fmla="*/ 27 w 413"/>
                  <a:gd name="T15" fmla="*/ 352 h 462"/>
                  <a:gd name="T16" fmla="*/ 0 w 413"/>
                  <a:gd name="T17" fmla="*/ 233 h 462"/>
                  <a:gd name="T18" fmla="*/ 27 w 413"/>
                  <a:gd name="T19" fmla="*/ 111 h 462"/>
                  <a:gd name="T20" fmla="*/ 106 w 413"/>
                  <a:gd name="T21" fmla="*/ 27 h 462"/>
                  <a:gd name="T22" fmla="*/ 224 w 413"/>
                  <a:gd name="T23" fmla="*/ 0 h 462"/>
                  <a:gd name="T24" fmla="*/ 311 w 413"/>
                  <a:gd name="T25" fmla="*/ 15 h 462"/>
                  <a:gd name="T26" fmla="*/ 373 w 413"/>
                  <a:gd name="T27" fmla="*/ 59 h 462"/>
                  <a:gd name="T28" fmla="*/ 407 w 413"/>
                  <a:gd name="T29" fmla="*/ 132 h 462"/>
                  <a:gd name="T30" fmla="*/ 353 w 413"/>
                  <a:gd name="T31" fmla="*/ 147 h 462"/>
                  <a:gd name="T32" fmla="*/ 328 w 413"/>
                  <a:gd name="T33" fmla="*/ 93 h 462"/>
                  <a:gd name="T34" fmla="*/ 286 w 413"/>
                  <a:gd name="T35" fmla="*/ 62 h 462"/>
                  <a:gd name="T36" fmla="*/ 224 w 413"/>
                  <a:gd name="T37" fmla="*/ 50 h 462"/>
                  <a:gd name="T38" fmla="*/ 154 w 413"/>
                  <a:gd name="T39" fmla="*/ 63 h 462"/>
                  <a:gd name="T40" fmla="*/ 106 w 413"/>
                  <a:gd name="T41" fmla="*/ 95 h 462"/>
                  <a:gd name="T42" fmla="*/ 78 w 413"/>
                  <a:gd name="T43" fmla="*/ 139 h 462"/>
                  <a:gd name="T44" fmla="*/ 61 w 413"/>
                  <a:gd name="T45" fmla="*/ 229 h 462"/>
                  <a:gd name="T46" fmla="*/ 81 w 413"/>
                  <a:gd name="T47" fmla="*/ 329 h 462"/>
                  <a:gd name="T48" fmla="*/ 141 w 413"/>
                  <a:gd name="T49" fmla="*/ 389 h 462"/>
                  <a:gd name="T50" fmla="*/ 225 w 413"/>
                  <a:gd name="T51" fmla="*/ 409 h 462"/>
                  <a:gd name="T52" fmla="*/ 300 w 413"/>
                  <a:gd name="T53" fmla="*/ 394 h 462"/>
                  <a:gd name="T54" fmla="*/ 355 w 413"/>
                  <a:gd name="T55" fmla="*/ 362 h 462"/>
                  <a:gd name="T56" fmla="*/ 355 w 413"/>
                  <a:gd name="T57" fmla="*/ 279 h 462"/>
                  <a:gd name="T58" fmla="*/ 224 w 413"/>
                  <a:gd name="T59" fmla="*/ 27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3" h="462">
                    <a:moveTo>
                      <a:pt x="224" y="279"/>
                    </a:moveTo>
                    <a:lnTo>
                      <a:pt x="224" y="227"/>
                    </a:lnTo>
                    <a:lnTo>
                      <a:pt x="413" y="226"/>
                    </a:lnTo>
                    <a:lnTo>
                      <a:pt x="413" y="392"/>
                    </a:lnTo>
                    <a:cubicBezTo>
                      <a:pt x="384" y="416"/>
                      <a:pt x="354" y="433"/>
                      <a:pt x="323" y="445"/>
                    </a:cubicBezTo>
                    <a:cubicBezTo>
                      <a:pt x="292" y="456"/>
                      <a:pt x="261" y="462"/>
                      <a:pt x="228" y="462"/>
                    </a:cubicBezTo>
                    <a:cubicBezTo>
                      <a:pt x="184" y="462"/>
                      <a:pt x="144" y="453"/>
                      <a:pt x="108" y="434"/>
                    </a:cubicBezTo>
                    <a:cubicBezTo>
                      <a:pt x="72" y="415"/>
                      <a:pt x="45" y="388"/>
                      <a:pt x="27" y="352"/>
                    </a:cubicBezTo>
                    <a:cubicBezTo>
                      <a:pt x="9" y="317"/>
                      <a:pt x="0" y="277"/>
                      <a:pt x="0" y="233"/>
                    </a:cubicBezTo>
                    <a:cubicBezTo>
                      <a:pt x="0" y="189"/>
                      <a:pt x="9" y="149"/>
                      <a:pt x="27" y="111"/>
                    </a:cubicBezTo>
                    <a:cubicBezTo>
                      <a:pt x="45" y="73"/>
                      <a:pt x="71" y="45"/>
                      <a:pt x="106" y="27"/>
                    </a:cubicBezTo>
                    <a:cubicBezTo>
                      <a:pt x="140" y="9"/>
                      <a:pt x="179" y="0"/>
                      <a:pt x="224" y="0"/>
                    </a:cubicBezTo>
                    <a:cubicBezTo>
                      <a:pt x="256" y="0"/>
                      <a:pt x="285" y="5"/>
                      <a:pt x="311" y="15"/>
                    </a:cubicBezTo>
                    <a:cubicBezTo>
                      <a:pt x="337" y="26"/>
                      <a:pt x="358" y="40"/>
                      <a:pt x="373" y="59"/>
                    </a:cubicBezTo>
                    <a:cubicBezTo>
                      <a:pt x="388" y="78"/>
                      <a:pt x="399" y="102"/>
                      <a:pt x="407" y="132"/>
                    </a:cubicBezTo>
                    <a:lnTo>
                      <a:pt x="353" y="147"/>
                    </a:lnTo>
                    <a:cubicBezTo>
                      <a:pt x="347" y="124"/>
                      <a:pt x="338" y="106"/>
                      <a:pt x="328" y="93"/>
                    </a:cubicBezTo>
                    <a:cubicBezTo>
                      <a:pt x="318" y="80"/>
                      <a:pt x="304" y="70"/>
                      <a:pt x="286" y="62"/>
                    </a:cubicBezTo>
                    <a:cubicBezTo>
                      <a:pt x="267" y="54"/>
                      <a:pt x="247" y="50"/>
                      <a:pt x="224" y="50"/>
                    </a:cubicBezTo>
                    <a:cubicBezTo>
                      <a:pt x="197" y="50"/>
                      <a:pt x="173" y="54"/>
                      <a:pt x="154" y="63"/>
                    </a:cubicBezTo>
                    <a:cubicBezTo>
                      <a:pt x="134" y="71"/>
                      <a:pt x="118" y="82"/>
                      <a:pt x="106" y="95"/>
                    </a:cubicBezTo>
                    <a:cubicBezTo>
                      <a:pt x="94" y="109"/>
                      <a:pt x="84" y="123"/>
                      <a:pt x="78" y="139"/>
                    </a:cubicBezTo>
                    <a:cubicBezTo>
                      <a:pt x="66" y="167"/>
                      <a:pt x="61" y="197"/>
                      <a:pt x="61" y="229"/>
                    </a:cubicBezTo>
                    <a:cubicBezTo>
                      <a:pt x="61" y="269"/>
                      <a:pt x="67" y="303"/>
                      <a:pt x="81" y="329"/>
                    </a:cubicBezTo>
                    <a:cubicBezTo>
                      <a:pt x="95" y="356"/>
                      <a:pt x="115" y="376"/>
                      <a:pt x="141" y="389"/>
                    </a:cubicBezTo>
                    <a:cubicBezTo>
                      <a:pt x="167" y="402"/>
                      <a:pt x="195" y="409"/>
                      <a:pt x="225" y="409"/>
                    </a:cubicBezTo>
                    <a:cubicBezTo>
                      <a:pt x="250" y="409"/>
                      <a:pt x="276" y="404"/>
                      <a:pt x="300" y="394"/>
                    </a:cubicBezTo>
                    <a:cubicBezTo>
                      <a:pt x="324" y="384"/>
                      <a:pt x="343" y="374"/>
                      <a:pt x="355" y="362"/>
                    </a:cubicBezTo>
                    <a:lnTo>
                      <a:pt x="355" y="279"/>
                    </a:lnTo>
                    <a:lnTo>
                      <a:pt x="224"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88">
                <a:extLst>
                  <a:ext uri="{FF2B5EF4-FFF2-40B4-BE49-F238E27FC236}">
                    <a16:creationId xmlns:a16="http://schemas.microsoft.com/office/drawing/2014/main" id="{5C934F20-3AB9-400E-B1A1-608127B19E09}"/>
                  </a:ext>
                </a:extLst>
              </p:cNvPr>
              <p:cNvSpPr>
                <a:spLocks/>
              </p:cNvSpPr>
              <p:nvPr/>
            </p:nvSpPr>
            <p:spPr bwMode="auto">
              <a:xfrm>
                <a:off x="9112254" y="266700"/>
                <a:ext cx="74613" cy="100013"/>
              </a:xfrm>
              <a:custGeom>
                <a:avLst/>
                <a:gdLst>
                  <a:gd name="T0" fmla="*/ 0 w 334"/>
                  <a:gd name="T1" fmla="*/ 448 h 448"/>
                  <a:gd name="T2" fmla="*/ 0 w 334"/>
                  <a:gd name="T3" fmla="*/ 0 h 448"/>
                  <a:gd name="T4" fmla="*/ 323 w 334"/>
                  <a:gd name="T5" fmla="*/ 0 h 448"/>
                  <a:gd name="T6" fmla="*/ 323 w 334"/>
                  <a:gd name="T7" fmla="*/ 53 h 448"/>
                  <a:gd name="T8" fmla="*/ 59 w 334"/>
                  <a:gd name="T9" fmla="*/ 53 h 448"/>
                  <a:gd name="T10" fmla="*/ 59 w 334"/>
                  <a:gd name="T11" fmla="*/ 190 h 448"/>
                  <a:gd name="T12" fmla="*/ 306 w 334"/>
                  <a:gd name="T13" fmla="*/ 190 h 448"/>
                  <a:gd name="T14" fmla="*/ 306 w 334"/>
                  <a:gd name="T15" fmla="*/ 243 h 448"/>
                  <a:gd name="T16" fmla="*/ 59 w 334"/>
                  <a:gd name="T17" fmla="*/ 243 h 448"/>
                  <a:gd name="T18" fmla="*/ 59 w 334"/>
                  <a:gd name="T19" fmla="*/ 395 h 448"/>
                  <a:gd name="T20" fmla="*/ 334 w 334"/>
                  <a:gd name="T21" fmla="*/ 395 h 448"/>
                  <a:gd name="T22" fmla="*/ 334 w 334"/>
                  <a:gd name="T23" fmla="*/ 448 h 448"/>
                  <a:gd name="T24" fmla="*/ 0 w 334"/>
                  <a:gd name="T2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448">
                    <a:moveTo>
                      <a:pt x="0" y="448"/>
                    </a:moveTo>
                    <a:lnTo>
                      <a:pt x="0" y="0"/>
                    </a:lnTo>
                    <a:lnTo>
                      <a:pt x="323" y="0"/>
                    </a:lnTo>
                    <a:lnTo>
                      <a:pt x="323" y="53"/>
                    </a:lnTo>
                    <a:lnTo>
                      <a:pt x="59" y="53"/>
                    </a:lnTo>
                    <a:lnTo>
                      <a:pt x="59" y="190"/>
                    </a:lnTo>
                    <a:lnTo>
                      <a:pt x="306" y="190"/>
                    </a:lnTo>
                    <a:lnTo>
                      <a:pt x="306" y="243"/>
                    </a:lnTo>
                    <a:lnTo>
                      <a:pt x="59" y="243"/>
                    </a:lnTo>
                    <a:lnTo>
                      <a:pt x="59" y="395"/>
                    </a:lnTo>
                    <a:lnTo>
                      <a:pt x="334" y="395"/>
                    </a:lnTo>
                    <a:lnTo>
                      <a:pt x="334" y="448"/>
                    </a:lnTo>
                    <a:lnTo>
                      <a:pt x="0" y="4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1">
            <a:extLst>
              <a:ext uri="{FF2B5EF4-FFF2-40B4-BE49-F238E27FC236}">
                <a16:creationId xmlns:a16="http://schemas.microsoft.com/office/drawing/2014/main" id="{97165CBA-E727-4DA3-9847-4B539D375107}"/>
              </a:ext>
            </a:extLst>
          </p:cNvPr>
          <p:cNvSpPr>
            <a:spLocks noGrp="1"/>
          </p:cNvSpPr>
          <p:nvPr>
            <p:ph type="title"/>
          </p:nvPr>
        </p:nvSpPr>
        <p:spPr/>
        <p:txBody>
          <a:bodyPr/>
          <a:lstStyle/>
          <a:p>
            <a:r>
              <a:rPr lang="en-US" dirty="0"/>
              <a:t>How?</a:t>
            </a:r>
          </a:p>
        </p:txBody>
      </p:sp>
      <p:sp>
        <p:nvSpPr>
          <p:cNvPr id="4" name="Rectangle 3">
            <a:extLst>
              <a:ext uri="{FF2B5EF4-FFF2-40B4-BE49-F238E27FC236}">
                <a16:creationId xmlns:a16="http://schemas.microsoft.com/office/drawing/2014/main" id="{3D87120B-4C82-495C-A6B5-7B872A5CB3CB}"/>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accent3"/>
                </a:solidFill>
              </a:rPr>
              <a:t>What?      Why?      </a:t>
            </a:r>
            <a:r>
              <a:rPr lang="en-US" sz="1600" b="1" spc="300" dirty="0">
                <a:solidFill>
                  <a:schemeClr val="bg1"/>
                </a:solidFill>
              </a:rPr>
              <a:t>How?</a:t>
            </a:r>
            <a:r>
              <a:rPr lang="en-US" sz="1600" spc="300" dirty="0">
                <a:solidFill>
                  <a:schemeClr val="accent3"/>
                </a:solidFill>
              </a:rPr>
              <a:t>      Results!</a:t>
            </a:r>
          </a:p>
        </p:txBody>
      </p:sp>
      <p:sp>
        <p:nvSpPr>
          <p:cNvPr id="297" name="Freeform 42">
            <a:extLst>
              <a:ext uri="{FF2B5EF4-FFF2-40B4-BE49-F238E27FC236}">
                <a16:creationId xmlns:a16="http://schemas.microsoft.com/office/drawing/2014/main" id="{B7118B03-2F31-4223-86CF-B30D73CD8E8E}"/>
              </a:ext>
            </a:extLst>
          </p:cNvPr>
          <p:cNvSpPr>
            <a:spLocks/>
          </p:cNvSpPr>
          <p:nvPr/>
        </p:nvSpPr>
        <p:spPr bwMode="auto">
          <a:xfrm>
            <a:off x="4906997" y="2844804"/>
            <a:ext cx="1673237" cy="957264"/>
          </a:xfrm>
          <a:custGeom>
            <a:avLst/>
            <a:gdLst>
              <a:gd name="T0" fmla="*/ 575 w 7538"/>
              <a:gd name="T1" fmla="*/ 4190 h 4300"/>
              <a:gd name="T2" fmla="*/ 765 w 7538"/>
              <a:gd name="T3" fmla="*/ 4300 h 4300"/>
              <a:gd name="T4" fmla="*/ 0 w 7538"/>
              <a:gd name="T5" fmla="*/ 4300 h 4300"/>
              <a:gd name="T6" fmla="*/ 0 w 7538"/>
              <a:gd name="T7" fmla="*/ 3856 h 4300"/>
              <a:gd name="T8" fmla="*/ 193 w 7538"/>
              <a:gd name="T9" fmla="*/ 3968 h 4300"/>
              <a:gd name="T10" fmla="*/ 7154 w 7538"/>
              <a:gd name="T11" fmla="*/ 0 h 4300"/>
              <a:gd name="T12" fmla="*/ 7538 w 7538"/>
              <a:gd name="T13" fmla="*/ 221 h 4300"/>
            </a:gdLst>
            <a:ahLst/>
            <a:cxnLst>
              <a:cxn ang="0">
                <a:pos x="T0" y="T1"/>
              </a:cxn>
              <a:cxn ang="0">
                <a:pos x="T2" y="T3"/>
              </a:cxn>
              <a:cxn ang="0">
                <a:pos x="T4" y="T5"/>
              </a:cxn>
              <a:cxn ang="0">
                <a:pos x="T6" y="T7"/>
              </a:cxn>
              <a:cxn ang="0">
                <a:pos x="T8" y="T9"/>
              </a:cxn>
              <a:cxn ang="0">
                <a:pos x="T10" y="T11"/>
              </a:cxn>
              <a:cxn ang="0">
                <a:pos x="T12" y="T13"/>
              </a:cxn>
            </a:cxnLst>
            <a:rect l="0" t="0" r="r" b="b"/>
            <a:pathLst>
              <a:path w="7538" h="4300">
                <a:moveTo>
                  <a:pt x="575" y="4190"/>
                </a:moveTo>
                <a:lnTo>
                  <a:pt x="765" y="4300"/>
                </a:lnTo>
                <a:lnTo>
                  <a:pt x="0" y="4300"/>
                </a:lnTo>
                <a:lnTo>
                  <a:pt x="0" y="3856"/>
                </a:lnTo>
                <a:lnTo>
                  <a:pt x="193" y="3968"/>
                </a:lnTo>
                <a:lnTo>
                  <a:pt x="7154" y="0"/>
                </a:lnTo>
                <a:lnTo>
                  <a:pt x="7538" y="221"/>
                </a:lnTo>
              </a:path>
            </a:pathLst>
          </a:custGeom>
          <a:solidFill>
            <a:srgbClr val="F4B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87" name="Group 286">
            <a:extLst>
              <a:ext uri="{FF2B5EF4-FFF2-40B4-BE49-F238E27FC236}">
                <a16:creationId xmlns:a16="http://schemas.microsoft.com/office/drawing/2014/main" id="{8A87C833-C373-479E-B5ED-4E5D938B062D}"/>
              </a:ext>
            </a:extLst>
          </p:cNvPr>
          <p:cNvGrpSpPr/>
          <p:nvPr/>
        </p:nvGrpSpPr>
        <p:grpSpPr>
          <a:xfrm>
            <a:off x="7964545" y="682627"/>
            <a:ext cx="506416" cy="390526"/>
            <a:chOff x="7964545" y="682627"/>
            <a:chExt cx="506416" cy="390526"/>
          </a:xfrm>
        </p:grpSpPr>
        <p:sp>
          <p:nvSpPr>
            <p:cNvPr id="299" name="Freeform 44">
              <a:extLst>
                <a:ext uri="{FF2B5EF4-FFF2-40B4-BE49-F238E27FC236}">
                  <a16:creationId xmlns:a16="http://schemas.microsoft.com/office/drawing/2014/main" id="{BCBE5FD3-0BA0-4068-A3C9-9B3F38141B9F}"/>
                </a:ext>
              </a:extLst>
            </p:cNvPr>
            <p:cNvSpPr>
              <a:spLocks/>
            </p:cNvSpPr>
            <p:nvPr/>
          </p:nvSpPr>
          <p:spPr bwMode="auto">
            <a:xfrm>
              <a:off x="7964545" y="682627"/>
              <a:ext cx="506416" cy="390526"/>
            </a:xfrm>
            <a:custGeom>
              <a:avLst/>
              <a:gdLst>
                <a:gd name="T0" fmla="*/ 0 w 2275"/>
                <a:gd name="T1" fmla="*/ 1092 h 1750"/>
                <a:gd name="T2" fmla="*/ 0 w 2275"/>
                <a:gd name="T3" fmla="*/ 657 h 1750"/>
                <a:gd name="T4" fmla="*/ 1138 w 2275"/>
                <a:gd name="T5" fmla="*/ 0 h 1750"/>
                <a:gd name="T6" fmla="*/ 2275 w 2275"/>
                <a:gd name="T7" fmla="*/ 657 h 1750"/>
                <a:gd name="T8" fmla="*/ 2275 w 2275"/>
                <a:gd name="T9" fmla="*/ 1092 h 1750"/>
                <a:gd name="T10" fmla="*/ 1138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8" y="0"/>
                  </a:lnTo>
                  <a:lnTo>
                    <a:pt x="2275" y="657"/>
                  </a:lnTo>
                  <a:lnTo>
                    <a:pt x="2275" y="1092"/>
                  </a:lnTo>
                  <a:lnTo>
                    <a:pt x="1138" y="1750"/>
                  </a:lnTo>
                  <a:lnTo>
                    <a:pt x="0" y="1092"/>
                  </a:lnTo>
                  <a:close/>
                </a:path>
              </a:pathLst>
            </a:custGeom>
            <a:solidFill>
              <a:srgbClr val="ECECEC"/>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45">
              <a:extLst>
                <a:ext uri="{FF2B5EF4-FFF2-40B4-BE49-F238E27FC236}">
                  <a16:creationId xmlns:a16="http://schemas.microsoft.com/office/drawing/2014/main" id="{EE244323-4484-4198-A6BF-669A58400561}"/>
                </a:ext>
              </a:extLst>
            </p:cNvPr>
            <p:cNvSpPr>
              <a:spLocks/>
            </p:cNvSpPr>
            <p:nvPr/>
          </p:nvSpPr>
          <p:spPr bwMode="auto">
            <a:xfrm>
              <a:off x="7964545" y="828677"/>
              <a:ext cx="254002" cy="244475"/>
            </a:xfrm>
            <a:custGeom>
              <a:avLst/>
              <a:gdLst>
                <a:gd name="T0" fmla="*/ 0 w 1138"/>
                <a:gd name="T1" fmla="*/ 0 h 1093"/>
                <a:gd name="T2" fmla="*/ 1138 w 1138"/>
                <a:gd name="T3" fmla="*/ 658 h 1093"/>
                <a:gd name="T4" fmla="*/ 1138 w 1138"/>
                <a:gd name="T5" fmla="*/ 1093 h 1093"/>
                <a:gd name="T6" fmla="*/ 0 w 1138"/>
                <a:gd name="T7" fmla="*/ 435 h 1093"/>
                <a:gd name="T8" fmla="*/ 0 w 1138"/>
                <a:gd name="T9" fmla="*/ 0 h 1093"/>
              </a:gdLst>
              <a:ahLst/>
              <a:cxnLst>
                <a:cxn ang="0">
                  <a:pos x="T0" y="T1"/>
                </a:cxn>
                <a:cxn ang="0">
                  <a:pos x="T2" y="T3"/>
                </a:cxn>
                <a:cxn ang="0">
                  <a:pos x="T4" y="T5"/>
                </a:cxn>
                <a:cxn ang="0">
                  <a:pos x="T6" y="T7"/>
                </a:cxn>
                <a:cxn ang="0">
                  <a:pos x="T8" y="T9"/>
                </a:cxn>
              </a:cxnLst>
              <a:rect l="0" t="0" r="r" b="b"/>
              <a:pathLst>
                <a:path w="1138" h="1093">
                  <a:moveTo>
                    <a:pt x="0" y="0"/>
                  </a:moveTo>
                  <a:lnTo>
                    <a:pt x="1138" y="658"/>
                  </a:lnTo>
                  <a:lnTo>
                    <a:pt x="1138" y="1093"/>
                  </a:lnTo>
                  <a:lnTo>
                    <a:pt x="0" y="4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46">
              <a:extLst>
                <a:ext uri="{FF2B5EF4-FFF2-40B4-BE49-F238E27FC236}">
                  <a16:creationId xmlns:a16="http://schemas.microsoft.com/office/drawing/2014/main" id="{DE63C821-06A3-4C78-8DD2-3B8835295A37}"/>
                </a:ext>
              </a:extLst>
            </p:cNvPr>
            <p:cNvSpPr>
              <a:spLocks/>
            </p:cNvSpPr>
            <p:nvPr/>
          </p:nvSpPr>
          <p:spPr bwMode="auto">
            <a:xfrm>
              <a:off x="8218547" y="828677"/>
              <a:ext cx="252414" cy="244475"/>
            </a:xfrm>
            <a:custGeom>
              <a:avLst/>
              <a:gdLst>
                <a:gd name="T0" fmla="*/ 0 w 1137"/>
                <a:gd name="T1" fmla="*/ 658 h 1093"/>
                <a:gd name="T2" fmla="*/ 1137 w 1137"/>
                <a:gd name="T3" fmla="*/ 0 h 1093"/>
                <a:gd name="T4" fmla="*/ 1137 w 1137"/>
                <a:gd name="T5" fmla="*/ 435 h 1093"/>
                <a:gd name="T6" fmla="*/ 0 w 1137"/>
                <a:gd name="T7" fmla="*/ 1093 h 1093"/>
                <a:gd name="T8" fmla="*/ 0 w 1137"/>
                <a:gd name="T9" fmla="*/ 658 h 1093"/>
              </a:gdLst>
              <a:ahLst/>
              <a:cxnLst>
                <a:cxn ang="0">
                  <a:pos x="T0" y="T1"/>
                </a:cxn>
                <a:cxn ang="0">
                  <a:pos x="T2" y="T3"/>
                </a:cxn>
                <a:cxn ang="0">
                  <a:pos x="T4" y="T5"/>
                </a:cxn>
                <a:cxn ang="0">
                  <a:pos x="T6" y="T7"/>
                </a:cxn>
                <a:cxn ang="0">
                  <a:pos x="T8" y="T9"/>
                </a:cxn>
              </a:cxnLst>
              <a:rect l="0" t="0" r="r" b="b"/>
              <a:pathLst>
                <a:path w="1137" h="1093">
                  <a:moveTo>
                    <a:pt x="0" y="658"/>
                  </a:moveTo>
                  <a:lnTo>
                    <a:pt x="1137" y="0"/>
                  </a:lnTo>
                  <a:lnTo>
                    <a:pt x="1137" y="435"/>
                  </a:lnTo>
                  <a:lnTo>
                    <a:pt x="0" y="1093"/>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47">
              <a:extLst>
                <a:ext uri="{FF2B5EF4-FFF2-40B4-BE49-F238E27FC236}">
                  <a16:creationId xmlns:a16="http://schemas.microsoft.com/office/drawing/2014/main" id="{BA64801E-B40D-4E0F-88AA-AC5988084193}"/>
                </a:ext>
              </a:extLst>
            </p:cNvPr>
            <p:cNvSpPr>
              <a:spLocks noEditPoints="1"/>
            </p:cNvSpPr>
            <p:nvPr/>
          </p:nvSpPr>
          <p:spPr bwMode="auto">
            <a:xfrm>
              <a:off x="7964545" y="755652"/>
              <a:ext cx="506416" cy="317500"/>
            </a:xfrm>
            <a:custGeom>
              <a:avLst/>
              <a:gdLst>
                <a:gd name="T0" fmla="*/ 0 w 2275"/>
                <a:gd name="T1" fmla="*/ 330 h 1423"/>
                <a:gd name="T2" fmla="*/ 1138 w 2275"/>
                <a:gd name="T3" fmla="*/ 988 h 1423"/>
                <a:gd name="T4" fmla="*/ 1138 w 2275"/>
                <a:gd name="T5" fmla="*/ 1423 h 1423"/>
                <a:gd name="T6" fmla="*/ 0 w 2275"/>
                <a:gd name="T7" fmla="*/ 765 h 1423"/>
                <a:gd name="T8" fmla="*/ 0 w 2275"/>
                <a:gd name="T9" fmla="*/ 330 h 1423"/>
                <a:gd name="T10" fmla="*/ 1138 w 2275"/>
                <a:gd name="T11" fmla="*/ 988 h 1423"/>
                <a:gd name="T12" fmla="*/ 2275 w 2275"/>
                <a:gd name="T13" fmla="*/ 330 h 1423"/>
                <a:gd name="T14" fmla="*/ 2275 w 2275"/>
                <a:gd name="T15" fmla="*/ 765 h 1423"/>
                <a:gd name="T16" fmla="*/ 1138 w 2275"/>
                <a:gd name="T17" fmla="*/ 1423 h 1423"/>
                <a:gd name="T18" fmla="*/ 1138 w 2275"/>
                <a:gd name="T19" fmla="*/ 988 h 1423"/>
                <a:gd name="T20" fmla="*/ 566 w 2275"/>
                <a:gd name="T21" fmla="*/ 0 h 1423"/>
                <a:gd name="T22" fmla="*/ 1705 w 2275"/>
                <a:gd name="T23" fmla="*/ 657 h 1423"/>
                <a:gd name="T24" fmla="*/ 1705 w 2275"/>
                <a:gd name="T25" fmla="*/ 109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1423">
                  <a:moveTo>
                    <a:pt x="0" y="330"/>
                  </a:moveTo>
                  <a:lnTo>
                    <a:pt x="1138" y="988"/>
                  </a:lnTo>
                  <a:lnTo>
                    <a:pt x="1138" y="1423"/>
                  </a:lnTo>
                  <a:lnTo>
                    <a:pt x="0" y="765"/>
                  </a:lnTo>
                  <a:lnTo>
                    <a:pt x="0" y="330"/>
                  </a:lnTo>
                  <a:close/>
                  <a:moveTo>
                    <a:pt x="1138" y="988"/>
                  </a:moveTo>
                  <a:lnTo>
                    <a:pt x="2275" y="330"/>
                  </a:lnTo>
                  <a:lnTo>
                    <a:pt x="2275" y="765"/>
                  </a:lnTo>
                  <a:lnTo>
                    <a:pt x="1138" y="1423"/>
                  </a:lnTo>
                  <a:lnTo>
                    <a:pt x="1138" y="988"/>
                  </a:lnTo>
                  <a:close/>
                  <a:moveTo>
                    <a:pt x="566" y="0"/>
                  </a:moveTo>
                  <a:lnTo>
                    <a:pt x="1705" y="657"/>
                  </a:lnTo>
                  <a:lnTo>
                    <a:pt x="1705" y="1095"/>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48">
              <a:extLst>
                <a:ext uri="{FF2B5EF4-FFF2-40B4-BE49-F238E27FC236}">
                  <a16:creationId xmlns:a16="http://schemas.microsoft.com/office/drawing/2014/main" id="{64982CB1-58D9-4DB7-9B37-AF39A871BDC4}"/>
                </a:ext>
              </a:extLst>
            </p:cNvPr>
            <p:cNvSpPr>
              <a:spLocks/>
            </p:cNvSpPr>
            <p:nvPr/>
          </p:nvSpPr>
          <p:spPr bwMode="auto">
            <a:xfrm>
              <a:off x="8077258" y="746127"/>
              <a:ext cx="279402" cy="260350"/>
            </a:xfrm>
            <a:custGeom>
              <a:avLst/>
              <a:gdLst>
                <a:gd name="T0" fmla="*/ 1264 w 1264"/>
                <a:gd name="T1" fmla="*/ 77 h 1170"/>
                <a:gd name="T2" fmla="*/ 124 w 1264"/>
                <a:gd name="T3" fmla="*/ 734 h 1170"/>
                <a:gd name="T4" fmla="*/ 124 w 1264"/>
                <a:gd name="T5" fmla="*/ 1170 h 1170"/>
                <a:gd name="T6" fmla="*/ 0 w 1264"/>
                <a:gd name="T7" fmla="*/ 1098 h 1170"/>
                <a:gd name="T8" fmla="*/ 0 w 1264"/>
                <a:gd name="T9" fmla="*/ 660 h 1170"/>
                <a:gd name="T10" fmla="*/ 1133 w 1264"/>
                <a:gd name="T11" fmla="*/ 0 h 1170"/>
                <a:gd name="T12" fmla="*/ 1264 w 1264"/>
                <a:gd name="T13" fmla="*/ 77 h 1170"/>
              </a:gdLst>
              <a:ahLst/>
              <a:cxnLst>
                <a:cxn ang="0">
                  <a:pos x="T0" y="T1"/>
                </a:cxn>
                <a:cxn ang="0">
                  <a:pos x="T2" y="T3"/>
                </a:cxn>
                <a:cxn ang="0">
                  <a:pos x="T4" y="T5"/>
                </a:cxn>
                <a:cxn ang="0">
                  <a:pos x="T6" y="T7"/>
                </a:cxn>
                <a:cxn ang="0">
                  <a:pos x="T8" y="T9"/>
                </a:cxn>
                <a:cxn ang="0">
                  <a:pos x="T10" y="T11"/>
                </a:cxn>
                <a:cxn ang="0">
                  <a:pos x="T12" y="T13"/>
                </a:cxn>
              </a:cxnLst>
              <a:rect l="0" t="0" r="r" b="b"/>
              <a:pathLst>
                <a:path w="1264" h="1170">
                  <a:moveTo>
                    <a:pt x="1264" y="77"/>
                  </a:moveTo>
                  <a:lnTo>
                    <a:pt x="124" y="734"/>
                  </a:lnTo>
                  <a:lnTo>
                    <a:pt x="124" y="1170"/>
                  </a:lnTo>
                  <a:lnTo>
                    <a:pt x="0" y="1098"/>
                  </a:lnTo>
                  <a:lnTo>
                    <a:pt x="0" y="660"/>
                  </a:lnTo>
                  <a:lnTo>
                    <a:pt x="1133" y="0"/>
                  </a:lnTo>
                  <a:lnTo>
                    <a:pt x="1264" y="77"/>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49">
              <a:extLst>
                <a:ext uri="{FF2B5EF4-FFF2-40B4-BE49-F238E27FC236}">
                  <a16:creationId xmlns:a16="http://schemas.microsoft.com/office/drawing/2014/main" id="{98D7E2BA-6A31-4A7B-A1BA-55633CF3B40F}"/>
                </a:ext>
              </a:extLst>
            </p:cNvPr>
            <p:cNvSpPr>
              <a:spLocks noEditPoints="1"/>
            </p:cNvSpPr>
            <p:nvPr/>
          </p:nvSpPr>
          <p:spPr bwMode="auto">
            <a:xfrm>
              <a:off x="8050270" y="738189"/>
              <a:ext cx="287340" cy="255588"/>
            </a:xfrm>
            <a:custGeom>
              <a:avLst/>
              <a:gdLst>
                <a:gd name="T0" fmla="*/ 76 w 1289"/>
                <a:gd name="T1" fmla="*/ 752 h 1149"/>
                <a:gd name="T2" fmla="*/ 161 w 1289"/>
                <a:gd name="T3" fmla="*/ 877 h 1149"/>
                <a:gd name="T4" fmla="*/ 106 w 1289"/>
                <a:gd name="T5" fmla="*/ 907 h 1149"/>
                <a:gd name="T6" fmla="*/ 5 w 1289"/>
                <a:gd name="T7" fmla="*/ 769 h 1149"/>
                <a:gd name="T8" fmla="*/ 185 w 1289"/>
                <a:gd name="T9" fmla="*/ 1114 h 1149"/>
                <a:gd name="T10" fmla="*/ 229 w 1289"/>
                <a:gd name="T11" fmla="*/ 1021 h 1149"/>
                <a:gd name="T12" fmla="*/ 350 w 1289"/>
                <a:gd name="T13" fmla="*/ 1055 h 1149"/>
                <a:gd name="T14" fmla="*/ 301 w 1289"/>
                <a:gd name="T15" fmla="*/ 1148 h 1149"/>
                <a:gd name="T16" fmla="*/ 185 w 1289"/>
                <a:gd name="T17" fmla="*/ 1114 h 1149"/>
                <a:gd name="T18" fmla="*/ 297 w 1289"/>
                <a:gd name="T19" fmla="*/ 651 h 1149"/>
                <a:gd name="T20" fmla="*/ 473 w 1289"/>
                <a:gd name="T21" fmla="*/ 680 h 1149"/>
                <a:gd name="T22" fmla="*/ 503 w 1289"/>
                <a:gd name="T23" fmla="*/ 729 h 1149"/>
                <a:gd name="T24" fmla="*/ 313 w 1289"/>
                <a:gd name="T25" fmla="*/ 703 h 1149"/>
                <a:gd name="T26" fmla="*/ 271 w 1289"/>
                <a:gd name="T27" fmla="*/ 438 h 1149"/>
                <a:gd name="T28" fmla="*/ 370 w 1289"/>
                <a:gd name="T29" fmla="*/ 519 h 1149"/>
                <a:gd name="T30" fmla="*/ 341 w 1289"/>
                <a:gd name="T31" fmla="*/ 599 h 1149"/>
                <a:gd name="T32" fmla="*/ 229 w 1289"/>
                <a:gd name="T33" fmla="*/ 497 h 1149"/>
                <a:gd name="T34" fmla="*/ 271 w 1289"/>
                <a:gd name="T35" fmla="*/ 438 h 1149"/>
                <a:gd name="T36" fmla="*/ 722 w 1289"/>
                <a:gd name="T37" fmla="*/ 245 h 1149"/>
                <a:gd name="T38" fmla="*/ 768 w 1289"/>
                <a:gd name="T39" fmla="*/ 343 h 1149"/>
                <a:gd name="T40" fmla="*/ 664 w 1289"/>
                <a:gd name="T41" fmla="*/ 324 h 1149"/>
                <a:gd name="T42" fmla="*/ 627 w 1289"/>
                <a:gd name="T43" fmla="*/ 230 h 1149"/>
                <a:gd name="T44" fmla="*/ 644 w 1289"/>
                <a:gd name="T45" fmla="*/ 442 h 1149"/>
                <a:gd name="T46" fmla="*/ 762 w 1289"/>
                <a:gd name="T47" fmla="*/ 422 h 1149"/>
                <a:gd name="T48" fmla="*/ 924 w 1289"/>
                <a:gd name="T49" fmla="*/ 481 h 1149"/>
                <a:gd name="T50" fmla="*/ 802 w 1289"/>
                <a:gd name="T51" fmla="*/ 503 h 1149"/>
                <a:gd name="T52" fmla="*/ 644 w 1289"/>
                <a:gd name="T53" fmla="*/ 442 h 1149"/>
                <a:gd name="T54" fmla="*/ 1086 w 1289"/>
                <a:gd name="T55" fmla="*/ 36 h 1149"/>
                <a:gd name="T56" fmla="*/ 1133 w 1289"/>
                <a:gd name="T57" fmla="*/ 134 h 1149"/>
                <a:gd name="T58" fmla="*/ 1029 w 1289"/>
                <a:gd name="T59" fmla="*/ 115 h 1149"/>
                <a:gd name="T60" fmla="*/ 992 w 1289"/>
                <a:gd name="T61" fmla="*/ 21 h 1149"/>
                <a:gd name="T62" fmla="*/ 1009 w 1289"/>
                <a:gd name="T63" fmla="*/ 233 h 1149"/>
                <a:gd name="T64" fmla="*/ 1127 w 1289"/>
                <a:gd name="T65" fmla="*/ 213 h 1149"/>
                <a:gd name="T66" fmla="*/ 1289 w 1289"/>
                <a:gd name="T67" fmla="*/ 272 h 1149"/>
                <a:gd name="T68" fmla="*/ 1167 w 1289"/>
                <a:gd name="T69" fmla="*/ 294 h 1149"/>
                <a:gd name="T70" fmla="*/ 1009 w 1289"/>
                <a:gd name="T71" fmla="*/ 23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9" h="1149">
                  <a:moveTo>
                    <a:pt x="4" y="700"/>
                  </a:moveTo>
                  <a:cubicBezTo>
                    <a:pt x="30" y="715"/>
                    <a:pt x="54" y="732"/>
                    <a:pt x="76" y="752"/>
                  </a:cubicBezTo>
                  <a:cubicBezTo>
                    <a:pt x="97" y="771"/>
                    <a:pt x="117" y="793"/>
                    <a:pt x="133" y="817"/>
                  </a:cubicBezTo>
                  <a:cubicBezTo>
                    <a:pt x="145" y="836"/>
                    <a:pt x="154" y="856"/>
                    <a:pt x="161" y="877"/>
                  </a:cubicBezTo>
                  <a:cubicBezTo>
                    <a:pt x="166" y="901"/>
                    <a:pt x="168" y="925"/>
                    <a:pt x="166" y="949"/>
                  </a:cubicBezTo>
                  <a:cubicBezTo>
                    <a:pt x="144" y="937"/>
                    <a:pt x="124" y="923"/>
                    <a:pt x="106" y="907"/>
                  </a:cubicBezTo>
                  <a:cubicBezTo>
                    <a:pt x="83" y="888"/>
                    <a:pt x="63" y="866"/>
                    <a:pt x="45" y="842"/>
                  </a:cubicBezTo>
                  <a:cubicBezTo>
                    <a:pt x="28" y="820"/>
                    <a:pt x="15" y="796"/>
                    <a:pt x="5" y="769"/>
                  </a:cubicBezTo>
                  <a:cubicBezTo>
                    <a:pt x="1" y="747"/>
                    <a:pt x="0" y="723"/>
                    <a:pt x="4" y="700"/>
                  </a:cubicBezTo>
                  <a:close/>
                  <a:moveTo>
                    <a:pt x="185" y="1114"/>
                  </a:moveTo>
                  <a:cubicBezTo>
                    <a:pt x="185" y="1092"/>
                    <a:pt x="188" y="1070"/>
                    <a:pt x="192" y="1049"/>
                  </a:cubicBezTo>
                  <a:cubicBezTo>
                    <a:pt x="199" y="1034"/>
                    <a:pt x="213" y="1024"/>
                    <a:pt x="229" y="1021"/>
                  </a:cubicBezTo>
                  <a:cubicBezTo>
                    <a:pt x="250" y="1018"/>
                    <a:pt x="273" y="1020"/>
                    <a:pt x="294" y="1028"/>
                  </a:cubicBezTo>
                  <a:cubicBezTo>
                    <a:pt x="313" y="1035"/>
                    <a:pt x="332" y="1044"/>
                    <a:pt x="350" y="1055"/>
                  </a:cubicBezTo>
                  <a:cubicBezTo>
                    <a:pt x="351" y="1076"/>
                    <a:pt x="349" y="1097"/>
                    <a:pt x="346" y="1118"/>
                  </a:cubicBezTo>
                  <a:cubicBezTo>
                    <a:pt x="339" y="1136"/>
                    <a:pt x="321" y="1148"/>
                    <a:pt x="301" y="1148"/>
                  </a:cubicBezTo>
                  <a:cubicBezTo>
                    <a:pt x="276" y="1149"/>
                    <a:pt x="252" y="1145"/>
                    <a:pt x="229" y="1137"/>
                  </a:cubicBezTo>
                  <a:cubicBezTo>
                    <a:pt x="213" y="1130"/>
                    <a:pt x="199" y="1123"/>
                    <a:pt x="185" y="1114"/>
                  </a:cubicBezTo>
                  <a:close/>
                  <a:moveTo>
                    <a:pt x="251" y="672"/>
                  </a:moveTo>
                  <a:cubicBezTo>
                    <a:pt x="266" y="663"/>
                    <a:pt x="281" y="657"/>
                    <a:pt x="297" y="651"/>
                  </a:cubicBezTo>
                  <a:cubicBezTo>
                    <a:pt x="321" y="647"/>
                    <a:pt x="345" y="647"/>
                    <a:pt x="369" y="651"/>
                  </a:cubicBezTo>
                  <a:cubicBezTo>
                    <a:pt x="405" y="656"/>
                    <a:pt x="440" y="666"/>
                    <a:pt x="473" y="680"/>
                  </a:cubicBezTo>
                  <a:cubicBezTo>
                    <a:pt x="493" y="689"/>
                    <a:pt x="513" y="699"/>
                    <a:pt x="532" y="710"/>
                  </a:cubicBezTo>
                  <a:cubicBezTo>
                    <a:pt x="523" y="718"/>
                    <a:pt x="513" y="724"/>
                    <a:pt x="503" y="729"/>
                  </a:cubicBezTo>
                  <a:cubicBezTo>
                    <a:pt x="472" y="738"/>
                    <a:pt x="440" y="740"/>
                    <a:pt x="409" y="733"/>
                  </a:cubicBezTo>
                  <a:cubicBezTo>
                    <a:pt x="376" y="727"/>
                    <a:pt x="343" y="717"/>
                    <a:pt x="313" y="703"/>
                  </a:cubicBezTo>
                  <a:cubicBezTo>
                    <a:pt x="291" y="694"/>
                    <a:pt x="271" y="684"/>
                    <a:pt x="251" y="672"/>
                  </a:cubicBezTo>
                  <a:close/>
                  <a:moveTo>
                    <a:pt x="271" y="438"/>
                  </a:moveTo>
                  <a:cubicBezTo>
                    <a:pt x="291" y="449"/>
                    <a:pt x="311" y="461"/>
                    <a:pt x="329" y="475"/>
                  </a:cubicBezTo>
                  <a:cubicBezTo>
                    <a:pt x="344" y="488"/>
                    <a:pt x="357" y="503"/>
                    <a:pt x="370" y="519"/>
                  </a:cubicBezTo>
                  <a:cubicBezTo>
                    <a:pt x="384" y="533"/>
                    <a:pt x="386" y="556"/>
                    <a:pt x="375" y="573"/>
                  </a:cubicBezTo>
                  <a:cubicBezTo>
                    <a:pt x="365" y="583"/>
                    <a:pt x="354" y="592"/>
                    <a:pt x="341" y="599"/>
                  </a:cubicBezTo>
                  <a:cubicBezTo>
                    <a:pt x="316" y="587"/>
                    <a:pt x="293" y="571"/>
                    <a:pt x="271" y="554"/>
                  </a:cubicBezTo>
                  <a:cubicBezTo>
                    <a:pt x="254" y="537"/>
                    <a:pt x="240" y="518"/>
                    <a:pt x="229" y="497"/>
                  </a:cubicBezTo>
                  <a:cubicBezTo>
                    <a:pt x="224" y="485"/>
                    <a:pt x="226" y="470"/>
                    <a:pt x="235" y="460"/>
                  </a:cubicBezTo>
                  <a:cubicBezTo>
                    <a:pt x="246" y="451"/>
                    <a:pt x="258" y="443"/>
                    <a:pt x="271" y="438"/>
                  </a:cubicBezTo>
                  <a:close/>
                  <a:moveTo>
                    <a:pt x="664" y="209"/>
                  </a:moveTo>
                  <a:cubicBezTo>
                    <a:pt x="684" y="219"/>
                    <a:pt x="703" y="231"/>
                    <a:pt x="722" y="245"/>
                  </a:cubicBezTo>
                  <a:cubicBezTo>
                    <a:pt x="737" y="258"/>
                    <a:pt x="750" y="273"/>
                    <a:pt x="763" y="289"/>
                  </a:cubicBezTo>
                  <a:cubicBezTo>
                    <a:pt x="777" y="304"/>
                    <a:pt x="779" y="326"/>
                    <a:pt x="768" y="343"/>
                  </a:cubicBezTo>
                  <a:cubicBezTo>
                    <a:pt x="758" y="353"/>
                    <a:pt x="747" y="362"/>
                    <a:pt x="734" y="369"/>
                  </a:cubicBezTo>
                  <a:cubicBezTo>
                    <a:pt x="709" y="357"/>
                    <a:pt x="685" y="342"/>
                    <a:pt x="664" y="324"/>
                  </a:cubicBezTo>
                  <a:cubicBezTo>
                    <a:pt x="647" y="307"/>
                    <a:pt x="633" y="288"/>
                    <a:pt x="621" y="267"/>
                  </a:cubicBezTo>
                  <a:cubicBezTo>
                    <a:pt x="616" y="255"/>
                    <a:pt x="619" y="240"/>
                    <a:pt x="627" y="230"/>
                  </a:cubicBezTo>
                  <a:cubicBezTo>
                    <a:pt x="638" y="221"/>
                    <a:pt x="651" y="214"/>
                    <a:pt x="664" y="209"/>
                  </a:cubicBezTo>
                  <a:close/>
                  <a:moveTo>
                    <a:pt x="644" y="442"/>
                  </a:moveTo>
                  <a:cubicBezTo>
                    <a:pt x="659" y="434"/>
                    <a:pt x="674" y="427"/>
                    <a:pt x="690" y="422"/>
                  </a:cubicBezTo>
                  <a:cubicBezTo>
                    <a:pt x="714" y="417"/>
                    <a:pt x="738" y="417"/>
                    <a:pt x="762" y="422"/>
                  </a:cubicBezTo>
                  <a:cubicBezTo>
                    <a:pt x="797" y="426"/>
                    <a:pt x="832" y="436"/>
                    <a:pt x="866" y="451"/>
                  </a:cubicBezTo>
                  <a:cubicBezTo>
                    <a:pt x="886" y="459"/>
                    <a:pt x="906" y="469"/>
                    <a:pt x="924" y="481"/>
                  </a:cubicBezTo>
                  <a:cubicBezTo>
                    <a:pt x="916" y="488"/>
                    <a:pt x="906" y="494"/>
                    <a:pt x="896" y="500"/>
                  </a:cubicBezTo>
                  <a:cubicBezTo>
                    <a:pt x="865" y="509"/>
                    <a:pt x="833" y="510"/>
                    <a:pt x="802" y="503"/>
                  </a:cubicBezTo>
                  <a:cubicBezTo>
                    <a:pt x="767" y="496"/>
                    <a:pt x="734" y="486"/>
                    <a:pt x="705" y="473"/>
                  </a:cubicBezTo>
                  <a:cubicBezTo>
                    <a:pt x="684" y="465"/>
                    <a:pt x="663" y="454"/>
                    <a:pt x="644" y="442"/>
                  </a:cubicBezTo>
                  <a:close/>
                  <a:moveTo>
                    <a:pt x="1029" y="0"/>
                  </a:moveTo>
                  <a:cubicBezTo>
                    <a:pt x="1049" y="10"/>
                    <a:pt x="1068" y="22"/>
                    <a:pt x="1086" y="36"/>
                  </a:cubicBezTo>
                  <a:cubicBezTo>
                    <a:pt x="1101" y="49"/>
                    <a:pt x="1115" y="64"/>
                    <a:pt x="1128" y="80"/>
                  </a:cubicBezTo>
                  <a:cubicBezTo>
                    <a:pt x="1141" y="95"/>
                    <a:pt x="1144" y="117"/>
                    <a:pt x="1133" y="134"/>
                  </a:cubicBezTo>
                  <a:cubicBezTo>
                    <a:pt x="1123" y="144"/>
                    <a:pt x="1112" y="153"/>
                    <a:pt x="1099" y="160"/>
                  </a:cubicBezTo>
                  <a:cubicBezTo>
                    <a:pt x="1074" y="148"/>
                    <a:pt x="1050" y="133"/>
                    <a:pt x="1029" y="115"/>
                  </a:cubicBezTo>
                  <a:cubicBezTo>
                    <a:pt x="1012" y="98"/>
                    <a:pt x="998" y="79"/>
                    <a:pt x="986" y="59"/>
                  </a:cubicBezTo>
                  <a:cubicBezTo>
                    <a:pt x="981" y="46"/>
                    <a:pt x="984" y="31"/>
                    <a:pt x="992" y="21"/>
                  </a:cubicBezTo>
                  <a:cubicBezTo>
                    <a:pt x="1003" y="12"/>
                    <a:pt x="1015" y="5"/>
                    <a:pt x="1029" y="0"/>
                  </a:cubicBezTo>
                  <a:close/>
                  <a:moveTo>
                    <a:pt x="1009" y="233"/>
                  </a:moveTo>
                  <a:cubicBezTo>
                    <a:pt x="1023" y="225"/>
                    <a:pt x="1039" y="218"/>
                    <a:pt x="1055" y="213"/>
                  </a:cubicBezTo>
                  <a:cubicBezTo>
                    <a:pt x="1079" y="207"/>
                    <a:pt x="1103" y="207"/>
                    <a:pt x="1127" y="213"/>
                  </a:cubicBezTo>
                  <a:cubicBezTo>
                    <a:pt x="1162" y="217"/>
                    <a:pt x="1197" y="227"/>
                    <a:pt x="1230" y="242"/>
                  </a:cubicBezTo>
                  <a:cubicBezTo>
                    <a:pt x="1251" y="250"/>
                    <a:pt x="1271" y="260"/>
                    <a:pt x="1289" y="272"/>
                  </a:cubicBezTo>
                  <a:lnTo>
                    <a:pt x="1289" y="272"/>
                  </a:lnTo>
                  <a:cubicBezTo>
                    <a:pt x="1252" y="293"/>
                    <a:pt x="1209" y="301"/>
                    <a:pt x="1167" y="294"/>
                  </a:cubicBezTo>
                  <a:cubicBezTo>
                    <a:pt x="1133" y="289"/>
                    <a:pt x="1101" y="278"/>
                    <a:pt x="1070" y="264"/>
                  </a:cubicBezTo>
                  <a:cubicBezTo>
                    <a:pt x="1049" y="256"/>
                    <a:pt x="1028" y="245"/>
                    <a:pt x="1009" y="233"/>
                  </a:cubicBezTo>
                  <a:close/>
                </a:path>
              </a:pathLst>
            </a:custGeom>
            <a:solidFill>
              <a:srgbClr val="ECECEC"/>
            </a:solidFill>
            <a:ln w="3175" cap="flat">
              <a:solidFill>
                <a:srgbClr val="5E5E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50">
              <a:extLst>
                <a:ext uri="{FF2B5EF4-FFF2-40B4-BE49-F238E27FC236}">
                  <a16:creationId xmlns:a16="http://schemas.microsoft.com/office/drawing/2014/main" id="{C4630D92-2928-4103-AC8A-BBBDA0614571}"/>
                </a:ext>
              </a:extLst>
            </p:cNvPr>
            <p:cNvSpPr>
              <a:spLocks/>
            </p:cNvSpPr>
            <p:nvPr/>
          </p:nvSpPr>
          <p:spPr bwMode="auto">
            <a:xfrm>
              <a:off x="7964545" y="682627"/>
              <a:ext cx="506416" cy="390526"/>
            </a:xfrm>
            <a:custGeom>
              <a:avLst/>
              <a:gdLst>
                <a:gd name="T0" fmla="*/ 0 w 2275"/>
                <a:gd name="T1" fmla="*/ 1092 h 1750"/>
                <a:gd name="T2" fmla="*/ 0 w 2275"/>
                <a:gd name="T3" fmla="*/ 657 h 1750"/>
                <a:gd name="T4" fmla="*/ 1138 w 2275"/>
                <a:gd name="T5" fmla="*/ 0 h 1750"/>
                <a:gd name="T6" fmla="*/ 2275 w 2275"/>
                <a:gd name="T7" fmla="*/ 657 h 1750"/>
                <a:gd name="T8" fmla="*/ 2275 w 2275"/>
                <a:gd name="T9" fmla="*/ 1092 h 1750"/>
                <a:gd name="T10" fmla="*/ 1138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8" y="0"/>
                  </a:lnTo>
                  <a:lnTo>
                    <a:pt x="2275" y="657"/>
                  </a:lnTo>
                  <a:lnTo>
                    <a:pt x="2275" y="1092"/>
                  </a:lnTo>
                  <a:lnTo>
                    <a:pt x="1138" y="1750"/>
                  </a:lnTo>
                  <a:lnTo>
                    <a:pt x="0" y="1092"/>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5" name="Group 284">
            <a:extLst>
              <a:ext uri="{FF2B5EF4-FFF2-40B4-BE49-F238E27FC236}">
                <a16:creationId xmlns:a16="http://schemas.microsoft.com/office/drawing/2014/main" id="{0AAE453B-48DE-416B-B41B-6D053292C13C}"/>
              </a:ext>
            </a:extLst>
          </p:cNvPr>
          <p:cNvGrpSpPr/>
          <p:nvPr/>
        </p:nvGrpSpPr>
        <p:grpSpPr>
          <a:xfrm>
            <a:off x="7640692" y="433389"/>
            <a:ext cx="504829" cy="388938"/>
            <a:chOff x="7640692" y="433389"/>
            <a:chExt cx="504829" cy="388938"/>
          </a:xfrm>
        </p:grpSpPr>
        <p:sp>
          <p:nvSpPr>
            <p:cNvPr id="306" name="Freeform 51">
              <a:extLst>
                <a:ext uri="{FF2B5EF4-FFF2-40B4-BE49-F238E27FC236}">
                  <a16:creationId xmlns:a16="http://schemas.microsoft.com/office/drawing/2014/main" id="{2E3DB381-7E53-4AF2-9EF3-E7BC2C658FCE}"/>
                </a:ext>
              </a:extLst>
            </p:cNvPr>
            <p:cNvSpPr>
              <a:spLocks/>
            </p:cNvSpPr>
            <p:nvPr/>
          </p:nvSpPr>
          <p:spPr bwMode="auto">
            <a:xfrm>
              <a:off x="7640692" y="433389"/>
              <a:ext cx="504829" cy="388938"/>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solidFill>
              <a:srgbClr val="ECECEC"/>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52">
              <a:extLst>
                <a:ext uri="{FF2B5EF4-FFF2-40B4-BE49-F238E27FC236}">
                  <a16:creationId xmlns:a16="http://schemas.microsoft.com/office/drawing/2014/main" id="{4B3F8E37-FF67-4DE2-A9C3-9AE2DD54F6BA}"/>
                </a:ext>
              </a:extLst>
            </p:cNvPr>
            <p:cNvSpPr>
              <a:spLocks/>
            </p:cNvSpPr>
            <p:nvPr/>
          </p:nvSpPr>
          <p:spPr bwMode="auto">
            <a:xfrm>
              <a:off x="7640692" y="579439"/>
              <a:ext cx="252414" cy="242888"/>
            </a:xfrm>
            <a:custGeom>
              <a:avLst/>
              <a:gdLst>
                <a:gd name="T0" fmla="*/ 0 w 1137"/>
                <a:gd name="T1" fmla="*/ 0 h 1093"/>
                <a:gd name="T2" fmla="*/ 1137 w 1137"/>
                <a:gd name="T3" fmla="*/ 658 h 1093"/>
                <a:gd name="T4" fmla="*/ 1137 w 1137"/>
                <a:gd name="T5" fmla="*/ 1093 h 1093"/>
                <a:gd name="T6" fmla="*/ 0 w 1137"/>
                <a:gd name="T7" fmla="*/ 435 h 1093"/>
                <a:gd name="T8" fmla="*/ 0 w 1137"/>
                <a:gd name="T9" fmla="*/ 0 h 1093"/>
              </a:gdLst>
              <a:ahLst/>
              <a:cxnLst>
                <a:cxn ang="0">
                  <a:pos x="T0" y="T1"/>
                </a:cxn>
                <a:cxn ang="0">
                  <a:pos x="T2" y="T3"/>
                </a:cxn>
                <a:cxn ang="0">
                  <a:pos x="T4" y="T5"/>
                </a:cxn>
                <a:cxn ang="0">
                  <a:pos x="T6" y="T7"/>
                </a:cxn>
                <a:cxn ang="0">
                  <a:pos x="T8" y="T9"/>
                </a:cxn>
              </a:cxnLst>
              <a:rect l="0" t="0" r="r" b="b"/>
              <a:pathLst>
                <a:path w="1137" h="1093">
                  <a:moveTo>
                    <a:pt x="0" y="0"/>
                  </a:moveTo>
                  <a:lnTo>
                    <a:pt x="1137" y="658"/>
                  </a:lnTo>
                  <a:lnTo>
                    <a:pt x="1137" y="1093"/>
                  </a:lnTo>
                  <a:lnTo>
                    <a:pt x="0" y="4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53">
              <a:extLst>
                <a:ext uri="{FF2B5EF4-FFF2-40B4-BE49-F238E27FC236}">
                  <a16:creationId xmlns:a16="http://schemas.microsoft.com/office/drawing/2014/main" id="{5680C27C-4AE4-46F1-AF75-569A5122D09A}"/>
                </a:ext>
              </a:extLst>
            </p:cNvPr>
            <p:cNvSpPr>
              <a:spLocks/>
            </p:cNvSpPr>
            <p:nvPr/>
          </p:nvSpPr>
          <p:spPr bwMode="auto">
            <a:xfrm>
              <a:off x="7893107" y="579439"/>
              <a:ext cx="252414" cy="242888"/>
            </a:xfrm>
            <a:custGeom>
              <a:avLst/>
              <a:gdLst>
                <a:gd name="T0" fmla="*/ 0 w 1138"/>
                <a:gd name="T1" fmla="*/ 658 h 1093"/>
                <a:gd name="T2" fmla="*/ 1138 w 1138"/>
                <a:gd name="T3" fmla="*/ 0 h 1093"/>
                <a:gd name="T4" fmla="*/ 1138 w 1138"/>
                <a:gd name="T5" fmla="*/ 435 h 1093"/>
                <a:gd name="T6" fmla="*/ 0 w 1138"/>
                <a:gd name="T7" fmla="*/ 1093 h 1093"/>
                <a:gd name="T8" fmla="*/ 0 w 1138"/>
                <a:gd name="T9" fmla="*/ 658 h 1093"/>
              </a:gdLst>
              <a:ahLst/>
              <a:cxnLst>
                <a:cxn ang="0">
                  <a:pos x="T0" y="T1"/>
                </a:cxn>
                <a:cxn ang="0">
                  <a:pos x="T2" y="T3"/>
                </a:cxn>
                <a:cxn ang="0">
                  <a:pos x="T4" y="T5"/>
                </a:cxn>
                <a:cxn ang="0">
                  <a:pos x="T6" y="T7"/>
                </a:cxn>
                <a:cxn ang="0">
                  <a:pos x="T8" y="T9"/>
                </a:cxn>
              </a:cxnLst>
              <a:rect l="0" t="0" r="r" b="b"/>
              <a:pathLst>
                <a:path w="1138" h="1093">
                  <a:moveTo>
                    <a:pt x="0" y="658"/>
                  </a:moveTo>
                  <a:lnTo>
                    <a:pt x="1138" y="0"/>
                  </a:lnTo>
                  <a:lnTo>
                    <a:pt x="1138" y="435"/>
                  </a:lnTo>
                  <a:lnTo>
                    <a:pt x="0" y="1093"/>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54">
              <a:extLst>
                <a:ext uri="{FF2B5EF4-FFF2-40B4-BE49-F238E27FC236}">
                  <a16:creationId xmlns:a16="http://schemas.microsoft.com/office/drawing/2014/main" id="{E9F372CC-7042-423B-8D04-88FC85FDA567}"/>
                </a:ext>
              </a:extLst>
            </p:cNvPr>
            <p:cNvSpPr>
              <a:spLocks noEditPoints="1"/>
            </p:cNvSpPr>
            <p:nvPr/>
          </p:nvSpPr>
          <p:spPr bwMode="auto">
            <a:xfrm>
              <a:off x="7640692" y="504826"/>
              <a:ext cx="504829" cy="317500"/>
            </a:xfrm>
            <a:custGeom>
              <a:avLst/>
              <a:gdLst>
                <a:gd name="T0" fmla="*/ 0 w 2275"/>
                <a:gd name="T1" fmla="*/ 330 h 1423"/>
                <a:gd name="T2" fmla="*/ 1137 w 2275"/>
                <a:gd name="T3" fmla="*/ 988 h 1423"/>
                <a:gd name="T4" fmla="*/ 1137 w 2275"/>
                <a:gd name="T5" fmla="*/ 1423 h 1423"/>
                <a:gd name="T6" fmla="*/ 0 w 2275"/>
                <a:gd name="T7" fmla="*/ 765 h 1423"/>
                <a:gd name="T8" fmla="*/ 0 w 2275"/>
                <a:gd name="T9" fmla="*/ 330 h 1423"/>
                <a:gd name="T10" fmla="*/ 1137 w 2275"/>
                <a:gd name="T11" fmla="*/ 988 h 1423"/>
                <a:gd name="T12" fmla="*/ 2275 w 2275"/>
                <a:gd name="T13" fmla="*/ 330 h 1423"/>
                <a:gd name="T14" fmla="*/ 2275 w 2275"/>
                <a:gd name="T15" fmla="*/ 765 h 1423"/>
                <a:gd name="T16" fmla="*/ 1137 w 2275"/>
                <a:gd name="T17" fmla="*/ 1423 h 1423"/>
                <a:gd name="T18" fmla="*/ 1137 w 2275"/>
                <a:gd name="T19" fmla="*/ 988 h 1423"/>
                <a:gd name="T20" fmla="*/ 565 w 2275"/>
                <a:gd name="T21" fmla="*/ 0 h 1423"/>
                <a:gd name="T22" fmla="*/ 1704 w 2275"/>
                <a:gd name="T23" fmla="*/ 657 h 1423"/>
                <a:gd name="T24" fmla="*/ 1704 w 2275"/>
                <a:gd name="T25" fmla="*/ 109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1423">
                  <a:moveTo>
                    <a:pt x="0" y="330"/>
                  </a:moveTo>
                  <a:lnTo>
                    <a:pt x="1137" y="988"/>
                  </a:lnTo>
                  <a:lnTo>
                    <a:pt x="1137" y="1423"/>
                  </a:lnTo>
                  <a:lnTo>
                    <a:pt x="0" y="765"/>
                  </a:lnTo>
                  <a:lnTo>
                    <a:pt x="0" y="330"/>
                  </a:lnTo>
                  <a:close/>
                  <a:moveTo>
                    <a:pt x="1137" y="988"/>
                  </a:moveTo>
                  <a:lnTo>
                    <a:pt x="2275" y="330"/>
                  </a:lnTo>
                  <a:lnTo>
                    <a:pt x="2275" y="765"/>
                  </a:lnTo>
                  <a:lnTo>
                    <a:pt x="1137" y="1423"/>
                  </a:lnTo>
                  <a:lnTo>
                    <a:pt x="1137" y="988"/>
                  </a:lnTo>
                  <a:close/>
                  <a:moveTo>
                    <a:pt x="565" y="0"/>
                  </a:moveTo>
                  <a:lnTo>
                    <a:pt x="1704" y="657"/>
                  </a:lnTo>
                  <a:lnTo>
                    <a:pt x="1704" y="1095"/>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55">
              <a:extLst>
                <a:ext uri="{FF2B5EF4-FFF2-40B4-BE49-F238E27FC236}">
                  <a16:creationId xmlns:a16="http://schemas.microsoft.com/office/drawing/2014/main" id="{566ADB59-5E29-47DC-803F-916EB411C4DC}"/>
                </a:ext>
              </a:extLst>
            </p:cNvPr>
            <p:cNvSpPr>
              <a:spLocks/>
            </p:cNvSpPr>
            <p:nvPr/>
          </p:nvSpPr>
          <p:spPr bwMode="auto">
            <a:xfrm>
              <a:off x="7751818" y="495301"/>
              <a:ext cx="280990" cy="260350"/>
            </a:xfrm>
            <a:custGeom>
              <a:avLst/>
              <a:gdLst>
                <a:gd name="T0" fmla="*/ 1265 w 1265"/>
                <a:gd name="T1" fmla="*/ 77 h 1170"/>
                <a:gd name="T2" fmla="*/ 124 w 1265"/>
                <a:gd name="T3" fmla="*/ 734 h 1170"/>
                <a:gd name="T4" fmla="*/ 124 w 1265"/>
                <a:gd name="T5" fmla="*/ 1170 h 1170"/>
                <a:gd name="T6" fmla="*/ 0 w 1265"/>
                <a:gd name="T7" fmla="*/ 1098 h 1170"/>
                <a:gd name="T8" fmla="*/ 0 w 1265"/>
                <a:gd name="T9" fmla="*/ 660 h 1170"/>
                <a:gd name="T10" fmla="*/ 1133 w 1265"/>
                <a:gd name="T11" fmla="*/ 0 h 1170"/>
                <a:gd name="T12" fmla="*/ 1265 w 1265"/>
                <a:gd name="T13" fmla="*/ 77 h 1170"/>
              </a:gdLst>
              <a:ahLst/>
              <a:cxnLst>
                <a:cxn ang="0">
                  <a:pos x="T0" y="T1"/>
                </a:cxn>
                <a:cxn ang="0">
                  <a:pos x="T2" y="T3"/>
                </a:cxn>
                <a:cxn ang="0">
                  <a:pos x="T4" y="T5"/>
                </a:cxn>
                <a:cxn ang="0">
                  <a:pos x="T6" y="T7"/>
                </a:cxn>
                <a:cxn ang="0">
                  <a:pos x="T8" y="T9"/>
                </a:cxn>
                <a:cxn ang="0">
                  <a:pos x="T10" y="T11"/>
                </a:cxn>
                <a:cxn ang="0">
                  <a:pos x="T12" y="T13"/>
                </a:cxn>
              </a:cxnLst>
              <a:rect l="0" t="0" r="r" b="b"/>
              <a:pathLst>
                <a:path w="1265" h="1170">
                  <a:moveTo>
                    <a:pt x="1265" y="77"/>
                  </a:moveTo>
                  <a:lnTo>
                    <a:pt x="124" y="734"/>
                  </a:lnTo>
                  <a:lnTo>
                    <a:pt x="124" y="1170"/>
                  </a:lnTo>
                  <a:lnTo>
                    <a:pt x="0" y="1098"/>
                  </a:lnTo>
                  <a:lnTo>
                    <a:pt x="0" y="660"/>
                  </a:lnTo>
                  <a:lnTo>
                    <a:pt x="1133" y="0"/>
                  </a:lnTo>
                  <a:lnTo>
                    <a:pt x="1265" y="77"/>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56">
              <a:extLst>
                <a:ext uri="{FF2B5EF4-FFF2-40B4-BE49-F238E27FC236}">
                  <a16:creationId xmlns:a16="http://schemas.microsoft.com/office/drawing/2014/main" id="{CBB31414-EBD2-46D7-A80E-2CCA372B0F98}"/>
                </a:ext>
              </a:extLst>
            </p:cNvPr>
            <p:cNvSpPr>
              <a:spLocks noEditPoints="1"/>
            </p:cNvSpPr>
            <p:nvPr/>
          </p:nvSpPr>
          <p:spPr bwMode="auto">
            <a:xfrm>
              <a:off x="7726418" y="488951"/>
              <a:ext cx="285752" cy="255588"/>
            </a:xfrm>
            <a:custGeom>
              <a:avLst/>
              <a:gdLst>
                <a:gd name="T0" fmla="*/ 75 w 1289"/>
                <a:gd name="T1" fmla="*/ 752 h 1149"/>
                <a:gd name="T2" fmla="*/ 160 w 1289"/>
                <a:gd name="T3" fmla="*/ 877 h 1149"/>
                <a:gd name="T4" fmla="*/ 105 w 1289"/>
                <a:gd name="T5" fmla="*/ 907 h 1149"/>
                <a:gd name="T6" fmla="*/ 5 w 1289"/>
                <a:gd name="T7" fmla="*/ 769 h 1149"/>
                <a:gd name="T8" fmla="*/ 184 w 1289"/>
                <a:gd name="T9" fmla="*/ 1114 h 1149"/>
                <a:gd name="T10" fmla="*/ 228 w 1289"/>
                <a:gd name="T11" fmla="*/ 1021 h 1149"/>
                <a:gd name="T12" fmla="*/ 350 w 1289"/>
                <a:gd name="T13" fmla="*/ 1055 h 1149"/>
                <a:gd name="T14" fmla="*/ 301 w 1289"/>
                <a:gd name="T15" fmla="*/ 1148 h 1149"/>
                <a:gd name="T16" fmla="*/ 184 w 1289"/>
                <a:gd name="T17" fmla="*/ 1114 h 1149"/>
                <a:gd name="T18" fmla="*/ 297 w 1289"/>
                <a:gd name="T19" fmla="*/ 651 h 1149"/>
                <a:gd name="T20" fmla="*/ 472 w 1289"/>
                <a:gd name="T21" fmla="*/ 680 h 1149"/>
                <a:gd name="T22" fmla="*/ 502 w 1289"/>
                <a:gd name="T23" fmla="*/ 729 h 1149"/>
                <a:gd name="T24" fmla="*/ 312 w 1289"/>
                <a:gd name="T25" fmla="*/ 703 h 1149"/>
                <a:gd name="T26" fmla="*/ 271 w 1289"/>
                <a:gd name="T27" fmla="*/ 438 h 1149"/>
                <a:gd name="T28" fmla="*/ 370 w 1289"/>
                <a:gd name="T29" fmla="*/ 519 h 1149"/>
                <a:gd name="T30" fmla="*/ 341 w 1289"/>
                <a:gd name="T31" fmla="*/ 599 h 1149"/>
                <a:gd name="T32" fmla="*/ 228 w 1289"/>
                <a:gd name="T33" fmla="*/ 497 h 1149"/>
                <a:gd name="T34" fmla="*/ 271 w 1289"/>
                <a:gd name="T35" fmla="*/ 438 h 1149"/>
                <a:gd name="T36" fmla="*/ 721 w 1289"/>
                <a:gd name="T37" fmla="*/ 245 h 1149"/>
                <a:gd name="T38" fmla="*/ 767 w 1289"/>
                <a:gd name="T39" fmla="*/ 343 h 1149"/>
                <a:gd name="T40" fmla="*/ 663 w 1289"/>
                <a:gd name="T41" fmla="*/ 324 h 1149"/>
                <a:gd name="T42" fmla="*/ 627 w 1289"/>
                <a:gd name="T43" fmla="*/ 230 h 1149"/>
                <a:gd name="T44" fmla="*/ 643 w 1289"/>
                <a:gd name="T45" fmla="*/ 442 h 1149"/>
                <a:gd name="T46" fmla="*/ 761 w 1289"/>
                <a:gd name="T47" fmla="*/ 422 h 1149"/>
                <a:gd name="T48" fmla="*/ 924 w 1289"/>
                <a:gd name="T49" fmla="*/ 481 h 1149"/>
                <a:gd name="T50" fmla="*/ 801 w 1289"/>
                <a:gd name="T51" fmla="*/ 503 h 1149"/>
                <a:gd name="T52" fmla="*/ 643 w 1289"/>
                <a:gd name="T53" fmla="*/ 442 h 1149"/>
                <a:gd name="T54" fmla="*/ 1086 w 1289"/>
                <a:gd name="T55" fmla="*/ 36 h 1149"/>
                <a:gd name="T56" fmla="*/ 1132 w 1289"/>
                <a:gd name="T57" fmla="*/ 134 h 1149"/>
                <a:gd name="T58" fmla="*/ 1028 w 1289"/>
                <a:gd name="T59" fmla="*/ 115 h 1149"/>
                <a:gd name="T60" fmla="*/ 992 w 1289"/>
                <a:gd name="T61" fmla="*/ 21 h 1149"/>
                <a:gd name="T62" fmla="*/ 1008 w 1289"/>
                <a:gd name="T63" fmla="*/ 233 h 1149"/>
                <a:gd name="T64" fmla="*/ 1126 w 1289"/>
                <a:gd name="T65" fmla="*/ 213 h 1149"/>
                <a:gd name="T66" fmla="*/ 1289 w 1289"/>
                <a:gd name="T67" fmla="*/ 272 h 1149"/>
                <a:gd name="T68" fmla="*/ 1166 w 1289"/>
                <a:gd name="T69" fmla="*/ 294 h 1149"/>
                <a:gd name="T70" fmla="*/ 1008 w 1289"/>
                <a:gd name="T71" fmla="*/ 23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9" h="1149">
                  <a:moveTo>
                    <a:pt x="4" y="700"/>
                  </a:moveTo>
                  <a:cubicBezTo>
                    <a:pt x="29" y="715"/>
                    <a:pt x="53" y="732"/>
                    <a:pt x="75" y="752"/>
                  </a:cubicBezTo>
                  <a:cubicBezTo>
                    <a:pt x="97" y="771"/>
                    <a:pt x="116" y="793"/>
                    <a:pt x="133" y="817"/>
                  </a:cubicBezTo>
                  <a:cubicBezTo>
                    <a:pt x="145" y="836"/>
                    <a:pt x="154" y="856"/>
                    <a:pt x="160" y="877"/>
                  </a:cubicBezTo>
                  <a:cubicBezTo>
                    <a:pt x="165" y="901"/>
                    <a:pt x="167" y="925"/>
                    <a:pt x="165" y="949"/>
                  </a:cubicBezTo>
                  <a:cubicBezTo>
                    <a:pt x="144" y="937"/>
                    <a:pt x="124" y="923"/>
                    <a:pt x="105" y="907"/>
                  </a:cubicBezTo>
                  <a:cubicBezTo>
                    <a:pt x="83" y="888"/>
                    <a:pt x="62" y="866"/>
                    <a:pt x="45" y="842"/>
                  </a:cubicBezTo>
                  <a:cubicBezTo>
                    <a:pt x="28" y="820"/>
                    <a:pt x="14" y="796"/>
                    <a:pt x="5" y="769"/>
                  </a:cubicBezTo>
                  <a:cubicBezTo>
                    <a:pt x="0" y="747"/>
                    <a:pt x="0" y="723"/>
                    <a:pt x="4" y="700"/>
                  </a:cubicBezTo>
                  <a:close/>
                  <a:moveTo>
                    <a:pt x="184" y="1114"/>
                  </a:moveTo>
                  <a:cubicBezTo>
                    <a:pt x="185" y="1092"/>
                    <a:pt x="187" y="1070"/>
                    <a:pt x="192" y="1049"/>
                  </a:cubicBezTo>
                  <a:cubicBezTo>
                    <a:pt x="199" y="1034"/>
                    <a:pt x="212" y="1024"/>
                    <a:pt x="228" y="1021"/>
                  </a:cubicBezTo>
                  <a:cubicBezTo>
                    <a:pt x="250" y="1018"/>
                    <a:pt x="272" y="1020"/>
                    <a:pt x="293" y="1028"/>
                  </a:cubicBezTo>
                  <a:cubicBezTo>
                    <a:pt x="313" y="1035"/>
                    <a:pt x="332" y="1044"/>
                    <a:pt x="350" y="1055"/>
                  </a:cubicBezTo>
                  <a:cubicBezTo>
                    <a:pt x="350" y="1076"/>
                    <a:pt x="349" y="1097"/>
                    <a:pt x="346" y="1118"/>
                  </a:cubicBezTo>
                  <a:cubicBezTo>
                    <a:pt x="338" y="1136"/>
                    <a:pt x="320" y="1148"/>
                    <a:pt x="301" y="1148"/>
                  </a:cubicBezTo>
                  <a:cubicBezTo>
                    <a:pt x="276" y="1149"/>
                    <a:pt x="251" y="1145"/>
                    <a:pt x="228" y="1137"/>
                  </a:cubicBezTo>
                  <a:cubicBezTo>
                    <a:pt x="213" y="1130"/>
                    <a:pt x="198" y="1123"/>
                    <a:pt x="184" y="1114"/>
                  </a:cubicBezTo>
                  <a:close/>
                  <a:moveTo>
                    <a:pt x="251" y="672"/>
                  </a:moveTo>
                  <a:cubicBezTo>
                    <a:pt x="265" y="663"/>
                    <a:pt x="281" y="657"/>
                    <a:pt x="297" y="651"/>
                  </a:cubicBezTo>
                  <a:cubicBezTo>
                    <a:pt x="321" y="647"/>
                    <a:pt x="345" y="647"/>
                    <a:pt x="368" y="651"/>
                  </a:cubicBezTo>
                  <a:cubicBezTo>
                    <a:pt x="404" y="656"/>
                    <a:pt x="439" y="666"/>
                    <a:pt x="472" y="680"/>
                  </a:cubicBezTo>
                  <a:cubicBezTo>
                    <a:pt x="493" y="689"/>
                    <a:pt x="513" y="699"/>
                    <a:pt x="531" y="710"/>
                  </a:cubicBezTo>
                  <a:cubicBezTo>
                    <a:pt x="522" y="718"/>
                    <a:pt x="513" y="724"/>
                    <a:pt x="502" y="729"/>
                  </a:cubicBezTo>
                  <a:cubicBezTo>
                    <a:pt x="472" y="738"/>
                    <a:pt x="440" y="740"/>
                    <a:pt x="408" y="733"/>
                  </a:cubicBezTo>
                  <a:cubicBezTo>
                    <a:pt x="375" y="727"/>
                    <a:pt x="343" y="717"/>
                    <a:pt x="312" y="703"/>
                  </a:cubicBezTo>
                  <a:cubicBezTo>
                    <a:pt x="291" y="694"/>
                    <a:pt x="270" y="684"/>
                    <a:pt x="251" y="672"/>
                  </a:cubicBezTo>
                  <a:close/>
                  <a:moveTo>
                    <a:pt x="271" y="438"/>
                  </a:moveTo>
                  <a:cubicBezTo>
                    <a:pt x="291" y="449"/>
                    <a:pt x="310" y="461"/>
                    <a:pt x="328" y="475"/>
                  </a:cubicBezTo>
                  <a:cubicBezTo>
                    <a:pt x="343" y="488"/>
                    <a:pt x="357" y="503"/>
                    <a:pt x="370" y="519"/>
                  </a:cubicBezTo>
                  <a:cubicBezTo>
                    <a:pt x="383" y="533"/>
                    <a:pt x="385" y="556"/>
                    <a:pt x="375" y="573"/>
                  </a:cubicBezTo>
                  <a:cubicBezTo>
                    <a:pt x="365" y="583"/>
                    <a:pt x="354" y="592"/>
                    <a:pt x="341" y="599"/>
                  </a:cubicBezTo>
                  <a:cubicBezTo>
                    <a:pt x="316" y="587"/>
                    <a:pt x="292" y="571"/>
                    <a:pt x="271" y="554"/>
                  </a:cubicBezTo>
                  <a:cubicBezTo>
                    <a:pt x="254" y="537"/>
                    <a:pt x="240" y="518"/>
                    <a:pt x="228" y="497"/>
                  </a:cubicBezTo>
                  <a:cubicBezTo>
                    <a:pt x="223" y="485"/>
                    <a:pt x="226" y="470"/>
                    <a:pt x="234" y="460"/>
                  </a:cubicBezTo>
                  <a:cubicBezTo>
                    <a:pt x="245" y="451"/>
                    <a:pt x="257" y="443"/>
                    <a:pt x="271" y="438"/>
                  </a:cubicBezTo>
                  <a:close/>
                  <a:moveTo>
                    <a:pt x="663" y="209"/>
                  </a:moveTo>
                  <a:cubicBezTo>
                    <a:pt x="684" y="219"/>
                    <a:pt x="703" y="231"/>
                    <a:pt x="721" y="245"/>
                  </a:cubicBezTo>
                  <a:cubicBezTo>
                    <a:pt x="736" y="258"/>
                    <a:pt x="750" y="273"/>
                    <a:pt x="762" y="289"/>
                  </a:cubicBezTo>
                  <a:cubicBezTo>
                    <a:pt x="776" y="304"/>
                    <a:pt x="778" y="326"/>
                    <a:pt x="767" y="343"/>
                  </a:cubicBezTo>
                  <a:cubicBezTo>
                    <a:pt x="758" y="353"/>
                    <a:pt x="746" y="362"/>
                    <a:pt x="734" y="369"/>
                  </a:cubicBezTo>
                  <a:cubicBezTo>
                    <a:pt x="709" y="357"/>
                    <a:pt x="685" y="342"/>
                    <a:pt x="663" y="324"/>
                  </a:cubicBezTo>
                  <a:cubicBezTo>
                    <a:pt x="646" y="307"/>
                    <a:pt x="632" y="288"/>
                    <a:pt x="621" y="267"/>
                  </a:cubicBezTo>
                  <a:cubicBezTo>
                    <a:pt x="616" y="255"/>
                    <a:pt x="618" y="240"/>
                    <a:pt x="627" y="230"/>
                  </a:cubicBezTo>
                  <a:cubicBezTo>
                    <a:pt x="638" y="221"/>
                    <a:pt x="650" y="214"/>
                    <a:pt x="663" y="209"/>
                  </a:cubicBezTo>
                  <a:close/>
                  <a:moveTo>
                    <a:pt x="643" y="442"/>
                  </a:moveTo>
                  <a:cubicBezTo>
                    <a:pt x="658" y="434"/>
                    <a:pt x="674" y="427"/>
                    <a:pt x="690" y="422"/>
                  </a:cubicBezTo>
                  <a:cubicBezTo>
                    <a:pt x="713" y="417"/>
                    <a:pt x="738" y="417"/>
                    <a:pt x="761" y="422"/>
                  </a:cubicBezTo>
                  <a:cubicBezTo>
                    <a:pt x="797" y="426"/>
                    <a:pt x="832" y="436"/>
                    <a:pt x="865" y="451"/>
                  </a:cubicBezTo>
                  <a:cubicBezTo>
                    <a:pt x="886" y="459"/>
                    <a:pt x="905" y="469"/>
                    <a:pt x="924" y="481"/>
                  </a:cubicBezTo>
                  <a:cubicBezTo>
                    <a:pt x="915" y="488"/>
                    <a:pt x="905" y="494"/>
                    <a:pt x="895" y="500"/>
                  </a:cubicBezTo>
                  <a:cubicBezTo>
                    <a:pt x="865" y="509"/>
                    <a:pt x="832" y="510"/>
                    <a:pt x="801" y="503"/>
                  </a:cubicBezTo>
                  <a:cubicBezTo>
                    <a:pt x="766" y="496"/>
                    <a:pt x="734" y="486"/>
                    <a:pt x="705" y="473"/>
                  </a:cubicBezTo>
                  <a:cubicBezTo>
                    <a:pt x="683" y="465"/>
                    <a:pt x="663" y="454"/>
                    <a:pt x="643" y="442"/>
                  </a:cubicBezTo>
                  <a:close/>
                  <a:moveTo>
                    <a:pt x="1028" y="0"/>
                  </a:moveTo>
                  <a:cubicBezTo>
                    <a:pt x="1048" y="10"/>
                    <a:pt x="1068" y="22"/>
                    <a:pt x="1086" y="36"/>
                  </a:cubicBezTo>
                  <a:cubicBezTo>
                    <a:pt x="1101" y="49"/>
                    <a:pt x="1115" y="64"/>
                    <a:pt x="1127" y="80"/>
                  </a:cubicBezTo>
                  <a:cubicBezTo>
                    <a:pt x="1141" y="95"/>
                    <a:pt x="1143" y="117"/>
                    <a:pt x="1132" y="134"/>
                  </a:cubicBezTo>
                  <a:cubicBezTo>
                    <a:pt x="1123" y="144"/>
                    <a:pt x="1111" y="153"/>
                    <a:pt x="1098" y="160"/>
                  </a:cubicBezTo>
                  <a:cubicBezTo>
                    <a:pt x="1073" y="148"/>
                    <a:pt x="1050" y="133"/>
                    <a:pt x="1028" y="115"/>
                  </a:cubicBezTo>
                  <a:cubicBezTo>
                    <a:pt x="1011" y="98"/>
                    <a:pt x="997" y="79"/>
                    <a:pt x="986" y="59"/>
                  </a:cubicBezTo>
                  <a:cubicBezTo>
                    <a:pt x="981" y="46"/>
                    <a:pt x="983" y="31"/>
                    <a:pt x="992" y="21"/>
                  </a:cubicBezTo>
                  <a:cubicBezTo>
                    <a:pt x="1003" y="12"/>
                    <a:pt x="1015" y="5"/>
                    <a:pt x="1028" y="0"/>
                  </a:cubicBezTo>
                  <a:close/>
                  <a:moveTo>
                    <a:pt x="1008" y="233"/>
                  </a:moveTo>
                  <a:cubicBezTo>
                    <a:pt x="1023" y="225"/>
                    <a:pt x="1038" y="218"/>
                    <a:pt x="1055" y="213"/>
                  </a:cubicBezTo>
                  <a:cubicBezTo>
                    <a:pt x="1078" y="207"/>
                    <a:pt x="1102" y="207"/>
                    <a:pt x="1126" y="213"/>
                  </a:cubicBezTo>
                  <a:cubicBezTo>
                    <a:pt x="1162" y="217"/>
                    <a:pt x="1197" y="227"/>
                    <a:pt x="1230" y="242"/>
                  </a:cubicBezTo>
                  <a:cubicBezTo>
                    <a:pt x="1250" y="250"/>
                    <a:pt x="1270" y="260"/>
                    <a:pt x="1289" y="272"/>
                  </a:cubicBezTo>
                  <a:lnTo>
                    <a:pt x="1289" y="272"/>
                  </a:lnTo>
                  <a:cubicBezTo>
                    <a:pt x="1252" y="293"/>
                    <a:pt x="1208" y="301"/>
                    <a:pt x="1166" y="294"/>
                  </a:cubicBezTo>
                  <a:cubicBezTo>
                    <a:pt x="1133" y="289"/>
                    <a:pt x="1100" y="278"/>
                    <a:pt x="1070" y="264"/>
                  </a:cubicBezTo>
                  <a:cubicBezTo>
                    <a:pt x="1048" y="256"/>
                    <a:pt x="1028" y="245"/>
                    <a:pt x="1008" y="233"/>
                  </a:cubicBezTo>
                  <a:close/>
                </a:path>
              </a:pathLst>
            </a:custGeom>
            <a:solidFill>
              <a:srgbClr val="ECECEC"/>
            </a:solidFill>
            <a:ln w="3175" cap="flat">
              <a:solidFill>
                <a:srgbClr val="5E5E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57">
              <a:extLst>
                <a:ext uri="{FF2B5EF4-FFF2-40B4-BE49-F238E27FC236}">
                  <a16:creationId xmlns:a16="http://schemas.microsoft.com/office/drawing/2014/main" id="{FD3E6E99-309D-48A1-9610-A0EA1D4944A8}"/>
                </a:ext>
              </a:extLst>
            </p:cNvPr>
            <p:cNvSpPr>
              <a:spLocks/>
            </p:cNvSpPr>
            <p:nvPr/>
          </p:nvSpPr>
          <p:spPr bwMode="auto">
            <a:xfrm>
              <a:off x="7640692" y="433389"/>
              <a:ext cx="504829" cy="388938"/>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8" name="Group 287">
            <a:extLst>
              <a:ext uri="{FF2B5EF4-FFF2-40B4-BE49-F238E27FC236}">
                <a16:creationId xmlns:a16="http://schemas.microsoft.com/office/drawing/2014/main" id="{A9E1A145-528F-46B6-9A67-2C9A1210FBA9}"/>
              </a:ext>
            </a:extLst>
          </p:cNvPr>
          <p:cNvGrpSpPr/>
          <p:nvPr/>
        </p:nvGrpSpPr>
        <p:grpSpPr>
          <a:xfrm>
            <a:off x="7789918" y="1081090"/>
            <a:ext cx="504829" cy="388938"/>
            <a:chOff x="7789918" y="1081090"/>
            <a:chExt cx="504829" cy="388938"/>
          </a:xfrm>
        </p:grpSpPr>
        <p:sp>
          <p:nvSpPr>
            <p:cNvPr id="313" name="Freeform 58">
              <a:extLst>
                <a:ext uri="{FF2B5EF4-FFF2-40B4-BE49-F238E27FC236}">
                  <a16:creationId xmlns:a16="http://schemas.microsoft.com/office/drawing/2014/main" id="{574FC031-160A-489D-92AC-8955425805BE}"/>
                </a:ext>
              </a:extLst>
            </p:cNvPr>
            <p:cNvSpPr>
              <a:spLocks/>
            </p:cNvSpPr>
            <p:nvPr/>
          </p:nvSpPr>
          <p:spPr bwMode="auto">
            <a:xfrm>
              <a:off x="7789918" y="1081090"/>
              <a:ext cx="504829" cy="388938"/>
            </a:xfrm>
            <a:custGeom>
              <a:avLst/>
              <a:gdLst>
                <a:gd name="T0" fmla="*/ 0 w 2275"/>
                <a:gd name="T1" fmla="*/ 1092 h 1750"/>
                <a:gd name="T2" fmla="*/ 0 w 2275"/>
                <a:gd name="T3" fmla="*/ 657 h 1750"/>
                <a:gd name="T4" fmla="*/ 1138 w 2275"/>
                <a:gd name="T5" fmla="*/ 0 h 1750"/>
                <a:gd name="T6" fmla="*/ 2275 w 2275"/>
                <a:gd name="T7" fmla="*/ 657 h 1750"/>
                <a:gd name="T8" fmla="*/ 2275 w 2275"/>
                <a:gd name="T9" fmla="*/ 1092 h 1750"/>
                <a:gd name="T10" fmla="*/ 1138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8" y="0"/>
                  </a:lnTo>
                  <a:lnTo>
                    <a:pt x="2275" y="657"/>
                  </a:lnTo>
                  <a:lnTo>
                    <a:pt x="2275" y="1092"/>
                  </a:lnTo>
                  <a:lnTo>
                    <a:pt x="1138" y="1750"/>
                  </a:lnTo>
                  <a:lnTo>
                    <a:pt x="0" y="1092"/>
                  </a:lnTo>
                  <a:close/>
                </a:path>
              </a:pathLst>
            </a:custGeom>
            <a:solidFill>
              <a:srgbClr val="ECECEC"/>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59">
              <a:extLst>
                <a:ext uri="{FF2B5EF4-FFF2-40B4-BE49-F238E27FC236}">
                  <a16:creationId xmlns:a16="http://schemas.microsoft.com/office/drawing/2014/main" id="{93744F7A-C4F7-4382-8B3A-74CD428CD9DE}"/>
                </a:ext>
              </a:extLst>
            </p:cNvPr>
            <p:cNvSpPr>
              <a:spLocks/>
            </p:cNvSpPr>
            <p:nvPr/>
          </p:nvSpPr>
          <p:spPr bwMode="auto">
            <a:xfrm>
              <a:off x="7789918" y="1227140"/>
              <a:ext cx="252414" cy="242888"/>
            </a:xfrm>
            <a:custGeom>
              <a:avLst/>
              <a:gdLst>
                <a:gd name="T0" fmla="*/ 0 w 1138"/>
                <a:gd name="T1" fmla="*/ 0 h 1093"/>
                <a:gd name="T2" fmla="*/ 1138 w 1138"/>
                <a:gd name="T3" fmla="*/ 658 h 1093"/>
                <a:gd name="T4" fmla="*/ 1138 w 1138"/>
                <a:gd name="T5" fmla="*/ 1093 h 1093"/>
                <a:gd name="T6" fmla="*/ 0 w 1138"/>
                <a:gd name="T7" fmla="*/ 435 h 1093"/>
                <a:gd name="T8" fmla="*/ 0 w 1138"/>
                <a:gd name="T9" fmla="*/ 0 h 1093"/>
              </a:gdLst>
              <a:ahLst/>
              <a:cxnLst>
                <a:cxn ang="0">
                  <a:pos x="T0" y="T1"/>
                </a:cxn>
                <a:cxn ang="0">
                  <a:pos x="T2" y="T3"/>
                </a:cxn>
                <a:cxn ang="0">
                  <a:pos x="T4" y="T5"/>
                </a:cxn>
                <a:cxn ang="0">
                  <a:pos x="T6" y="T7"/>
                </a:cxn>
                <a:cxn ang="0">
                  <a:pos x="T8" y="T9"/>
                </a:cxn>
              </a:cxnLst>
              <a:rect l="0" t="0" r="r" b="b"/>
              <a:pathLst>
                <a:path w="1138" h="1093">
                  <a:moveTo>
                    <a:pt x="0" y="0"/>
                  </a:moveTo>
                  <a:lnTo>
                    <a:pt x="1138" y="658"/>
                  </a:lnTo>
                  <a:lnTo>
                    <a:pt x="1138" y="1093"/>
                  </a:lnTo>
                  <a:lnTo>
                    <a:pt x="0" y="4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60">
              <a:extLst>
                <a:ext uri="{FF2B5EF4-FFF2-40B4-BE49-F238E27FC236}">
                  <a16:creationId xmlns:a16="http://schemas.microsoft.com/office/drawing/2014/main" id="{AE202A6C-3E22-41BC-9900-8923B0080577}"/>
                </a:ext>
              </a:extLst>
            </p:cNvPr>
            <p:cNvSpPr>
              <a:spLocks/>
            </p:cNvSpPr>
            <p:nvPr/>
          </p:nvSpPr>
          <p:spPr bwMode="auto">
            <a:xfrm>
              <a:off x="8042333" y="1227140"/>
              <a:ext cx="252414" cy="242888"/>
            </a:xfrm>
            <a:custGeom>
              <a:avLst/>
              <a:gdLst>
                <a:gd name="T0" fmla="*/ 0 w 1137"/>
                <a:gd name="T1" fmla="*/ 658 h 1093"/>
                <a:gd name="T2" fmla="*/ 1137 w 1137"/>
                <a:gd name="T3" fmla="*/ 0 h 1093"/>
                <a:gd name="T4" fmla="*/ 1137 w 1137"/>
                <a:gd name="T5" fmla="*/ 435 h 1093"/>
                <a:gd name="T6" fmla="*/ 0 w 1137"/>
                <a:gd name="T7" fmla="*/ 1093 h 1093"/>
                <a:gd name="T8" fmla="*/ 0 w 1137"/>
                <a:gd name="T9" fmla="*/ 658 h 1093"/>
              </a:gdLst>
              <a:ahLst/>
              <a:cxnLst>
                <a:cxn ang="0">
                  <a:pos x="T0" y="T1"/>
                </a:cxn>
                <a:cxn ang="0">
                  <a:pos x="T2" y="T3"/>
                </a:cxn>
                <a:cxn ang="0">
                  <a:pos x="T4" y="T5"/>
                </a:cxn>
                <a:cxn ang="0">
                  <a:pos x="T6" y="T7"/>
                </a:cxn>
                <a:cxn ang="0">
                  <a:pos x="T8" y="T9"/>
                </a:cxn>
              </a:cxnLst>
              <a:rect l="0" t="0" r="r" b="b"/>
              <a:pathLst>
                <a:path w="1137" h="1093">
                  <a:moveTo>
                    <a:pt x="0" y="658"/>
                  </a:moveTo>
                  <a:lnTo>
                    <a:pt x="1137" y="0"/>
                  </a:lnTo>
                  <a:lnTo>
                    <a:pt x="1137" y="435"/>
                  </a:lnTo>
                  <a:lnTo>
                    <a:pt x="0" y="1093"/>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61">
              <a:extLst>
                <a:ext uri="{FF2B5EF4-FFF2-40B4-BE49-F238E27FC236}">
                  <a16:creationId xmlns:a16="http://schemas.microsoft.com/office/drawing/2014/main" id="{5B50C3ED-3D2B-4930-B408-A5ABDF829B9D}"/>
                </a:ext>
              </a:extLst>
            </p:cNvPr>
            <p:cNvSpPr>
              <a:spLocks noEditPoints="1"/>
            </p:cNvSpPr>
            <p:nvPr/>
          </p:nvSpPr>
          <p:spPr bwMode="auto">
            <a:xfrm>
              <a:off x="7789918" y="1152527"/>
              <a:ext cx="504829" cy="317500"/>
            </a:xfrm>
            <a:custGeom>
              <a:avLst/>
              <a:gdLst>
                <a:gd name="T0" fmla="*/ 0 w 2275"/>
                <a:gd name="T1" fmla="*/ 330 h 1423"/>
                <a:gd name="T2" fmla="*/ 1138 w 2275"/>
                <a:gd name="T3" fmla="*/ 988 h 1423"/>
                <a:gd name="T4" fmla="*/ 1138 w 2275"/>
                <a:gd name="T5" fmla="*/ 1423 h 1423"/>
                <a:gd name="T6" fmla="*/ 0 w 2275"/>
                <a:gd name="T7" fmla="*/ 765 h 1423"/>
                <a:gd name="T8" fmla="*/ 0 w 2275"/>
                <a:gd name="T9" fmla="*/ 330 h 1423"/>
                <a:gd name="T10" fmla="*/ 1138 w 2275"/>
                <a:gd name="T11" fmla="*/ 988 h 1423"/>
                <a:gd name="T12" fmla="*/ 2275 w 2275"/>
                <a:gd name="T13" fmla="*/ 330 h 1423"/>
                <a:gd name="T14" fmla="*/ 2275 w 2275"/>
                <a:gd name="T15" fmla="*/ 765 h 1423"/>
                <a:gd name="T16" fmla="*/ 1138 w 2275"/>
                <a:gd name="T17" fmla="*/ 1423 h 1423"/>
                <a:gd name="T18" fmla="*/ 1138 w 2275"/>
                <a:gd name="T19" fmla="*/ 988 h 1423"/>
                <a:gd name="T20" fmla="*/ 566 w 2275"/>
                <a:gd name="T21" fmla="*/ 0 h 1423"/>
                <a:gd name="T22" fmla="*/ 1705 w 2275"/>
                <a:gd name="T23" fmla="*/ 657 h 1423"/>
                <a:gd name="T24" fmla="*/ 1705 w 2275"/>
                <a:gd name="T25" fmla="*/ 109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1423">
                  <a:moveTo>
                    <a:pt x="0" y="330"/>
                  </a:moveTo>
                  <a:lnTo>
                    <a:pt x="1138" y="988"/>
                  </a:lnTo>
                  <a:lnTo>
                    <a:pt x="1138" y="1423"/>
                  </a:lnTo>
                  <a:lnTo>
                    <a:pt x="0" y="765"/>
                  </a:lnTo>
                  <a:lnTo>
                    <a:pt x="0" y="330"/>
                  </a:lnTo>
                  <a:close/>
                  <a:moveTo>
                    <a:pt x="1138" y="988"/>
                  </a:moveTo>
                  <a:lnTo>
                    <a:pt x="2275" y="330"/>
                  </a:lnTo>
                  <a:lnTo>
                    <a:pt x="2275" y="765"/>
                  </a:lnTo>
                  <a:lnTo>
                    <a:pt x="1138" y="1423"/>
                  </a:lnTo>
                  <a:lnTo>
                    <a:pt x="1138" y="988"/>
                  </a:lnTo>
                  <a:close/>
                  <a:moveTo>
                    <a:pt x="566" y="0"/>
                  </a:moveTo>
                  <a:lnTo>
                    <a:pt x="1705" y="657"/>
                  </a:lnTo>
                  <a:lnTo>
                    <a:pt x="1705" y="1095"/>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62">
              <a:extLst>
                <a:ext uri="{FF2B5EF4-FFF2-40B4-BE49-F238E27FC236}">
                  <a16:creationId xmlns:a16="http://schemas.microsoft.com/office/drawing/2014/main" id="{D283953A-69D1-4D4C-A6B9-141BE1AA0AC4}"/>
                </a:ext>
              </a:extLst>
            </p:cNvPr>
            <p:cNvSpPr>
              <a:spLocks/>
            </p:cNvSpPr>
            <p:nvPr/>
          </p:nvSpPr>
          <p:spPr bwMode="auto">
            <a:xfrm>
              <a:off x="7902632" y="1143002"/>
              <a:ext cx="279402" cy="260350"/>
            </a:xfrm>
            <a:custGeom>
              <a:avLst/>
              <a:gdLst>
                <a:gd name="T0" fmla="*/ 1265 w 1265"/>
                <a:gd name="T1" fmla="*/ 77 h 1170"/>
                <a:gd name="T2" fmla="*/ 124 w 1265"/>
                <a:gd name="T3" fmla="*/ 734 h 1170"/>
                <a:gd name="T4" fmla="*/ 124 w 1265"/>
                <a:gd name="T5" fmla="*/ 1170 h 1170"/>
                <a:gd name="T6" fmla="*/ 0 w 1265"/>
                <a:gd name="T7" fmla="*/ 1098 h 1170"/>
                <a:gd name="T8" fmla="*/ 0 w 1265"/>
                <a:gd name="T9" fmla="*/ 660 h 1170"/>
                <a:gd name="T10" fmla="*/ 1133 w 1265"/>
                <a:gd name="T11" fmla="*/ 0 h 1170"/>
                <a:gd name="T12" fmla="*/ 1265 w 1265"/>
                <a:gd name="T13" fmla="*/ 77 h 1170"/>
              </a:gdLst>
              <a:ahLst/>
              <a:cxnLst>
                <a:cxn ang="0">
                  <a:pos x="T0" y="T1"/>
                </a:cxn>
                <a:cxn ang="0">
                  <a:pos x="T2" y="T3"/>
                </a:cxn>
                <a:cxn ang="0">
                  <a:pos x="T4" y="T5"/>
                </a:cxn>
                <a:cxn ang="0">
                  <a:pos x="T6" y="T7"/>
                </a:cxn>
                <a:cxn ang="0">
                  <a:pos x="T8" y="T9"/>
                </a:cxn>
                <a:cxn ang="0">
                  <a:pos x="T10" y="T11"/>
                </a:cxn>
                <a:cxn ang="0">
                  <a:pos x="T12" y="T13"/>
                </a:cxn>
              </a:cxnLst>
              <a:rect l="0" t="0" r="r" b="b"/>
              <a:pathLst>
                <a:path w="1265" h="1170">
                  <a:moveTo>
                    <a:pt x="1265" y="77"/>
                  </a:moveTo>
                  <a:lnTo>
                    <a:pt x="124" y="734"/>
                  </a:lnTo>
                  <a:lnTo>
                    <a:pt x="124" y="1170"/>
                  </a:lnTo>
                  <a:lnTo>
                    <a:pt x="0" y="1098"/>
                  </a:lnTo>
                  <a:lnTo>
                    <a:pt x="0" y="660"/>
                  </a:lnTo>
                  <a:lnTo>
                    <a:pt x="1133" y="0"/>
                  </a:lnTo>
                  <a:lnTo>
                    <a:pt x="1265" y="77"/>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63">
              <a:extLst>
                <a:ext uri="{FF2B5EF4-FFF2-40B4-BE49-F238E27FC236}">
                  <a16:creationId xmlns:a16="http://schemas.microsoft.com/office/drawing/2014/main" id="{4931AF9F-2A4D-46F2-A5EB-D177893B4B91}"/>
                </a:ext>
              </a:extLst>
            </p:cNvPr>
            <p:cNvSpPr>
              <a:spLocks noEditPoints="1"/>
            </p:cNvSpPr>
            <p:nvPr/>
          </p:nvSpPr>
          <p:spPr bwMode="auto">
            <a:xfrm>
              <a:off x="7875644" y="1136652"/>
              <a:ext cx="287340" cy="255588"/>
            </a:xfrm>
            <a:custGeom>
              <a:avLst/>
              <a:gdLst>
                <a:gd name="T0" fmla="*/ 76 w 1290"/>
                <a:gd name="T1" fmla="*/ 752 h 1149"/>
                <a:gd name="T2" fmla="*/ 161 w 1290"/>
                <a:gd name="T3" fmla="*/ 877 h 1149"/>
                <a:gd name="T4" fmla="*/ 106 w 1290"/>
                <a:gd name="T5" fmla="*/ 907 h 1149"/>
                <a:gd name="T6" fmla="*/ 6 w 1290"/>
                <a:gd name="T7" fmla="*/ 769 h 1149"/>
                <a:gd name="T8" fmla="*/ 185 w 1290"/>
                <a:gd name="T9" fmla="*/ 1114 h 1149"/>
                <a:gd name="T10" fmla="*/ 229 w 1290"/>
                <a:gd name="T11" fmla="*/ 1021 h 1149"/>
                <a:gd name="T12" fmla="*/ 350 w 1290"/>
                <a:gd name="T13" fmla="*/ 1055 h 1149"/>
                <a:gd name="T14" fmla="*/ 301 w 1290"/>
                <a:gd name="T15" fmla="*/ 1148 h 1149"/>
                <a:gd name="T16" fmla="*/ 185 w 1290"/>
                <a:gd name="T17" fmla="*/ 1114 h 1149"/>
                <a:gd name="T18" fmla="*/ 298 w 1290"/>
                <a:gd name="T19" fmla="*/ 651 h 1149"/>
                <a:gd name="T20" fmla="*/ 473 w 1290"/>
                <a:gd name="T21" fmla="*/ 680 h 1149"/>
                <a:gd name="T22" fmla="*/ 503 w 1290"/>
                <a:gd name="T23" fmla="*/ 729 h 1149"/>
                <a:gd name="T24" fmla="*/ 313 w 1290"/>
                <a:gd name="T25" fmla="*/ 703 h 1149"/>
                <a:gd name="T26" fmla="*/ 271 w 1290"/>
                <a:gd name="T27" fmla="*/ 438 h 1149"/>
                <a:gd name="T28" fmla="*/ 370 w 1290"/>
                <a:gd name="T29" fmla="*/ 519 h 1149"/>
                <a:gd name="T30" fmla="*/ 342 w 1290"/>
                <a:gd name="T31" fmla="*/ 599 h 1149"/>
                <a:gd name="T32" fmla="*/ 229 w 1290"/>
                <a:gd name="T33" fmla="*/ 497 h 1149"/>
                <a:gd name="T34" fmla="*/ 271 w 1290"/>
                <a:gd name="T35" fmla="*/ 438 h 1149"/>
                <a:gd name="T36" fmla="*/ 722 w 1290"/>
                <a:gd name="T37" fmla="*/ 245 h 1149"/>
                <a:gd name="T38" fmla="*/ 768 w 1290"/>
                <a:gd name="T39" fmla="*/ 343 h 1149"/>
                <a:gd name="T40" fmla="*/ 664 w 1290"/>
                <a:gd name="T41" fmla="*/ 324 h 1149"/>
                <a:gd name="T42" fmla="*/ 627 w 1290"/>
                <a:gd name="T43" fmla="*/ 230 h 1149"/>
                <a:gd name="T44" fmla="*/ 644 w 1290"/>
                <a:gd name="T45" fmla="*/ 442 h 1149"/>
                <a:gd name="T46" fmla="*/ 762 w 1290"/>
                <a:gd name="T47" fmla="*/ 422 h 1149"/>
                <a:gd name="T48" fmla="*/ 925 w 1290"/>
                <a:gd name="T49" fmla="*/ 481 h 1149"/>
                <a:gd name="T50" fmla="*/ 802 w 1290"/>
                <a:gd name="T51" fmla="*/ 503 h 1149"/>
                <a:gd name="T52" fmla="*/ 644 w 1290"/>
                <a:gd name="T53" fmla="*/ 442 h 1149"/>
                <a:gd name="T54" fmla="*/ 1087 w 1290"/>
                <a:gd name="T55" fmla="*/ 36 h 1149"/>
                <a:gd name="T56" fmla="*/ 1133 w 1290"/>
                <a:gd name="T57" fmla="*/ 134 h 1149"/>
                <a:gd name="T58" fmla="*/ 1029 w 1290"/>
                <a:gd name="T59" fmla="*/ 115 h 1149"/>
                <a:gd name="T60" fmla="*/ 992 w 1290"/>
                <a:gd name="T61" fmla="*/ 21 h 1149"/>
                <a:gd name="T62" fmla="*/ 1009 w 1290"/>
                <a:gd name="T63" fmla="*/ 233 h 1149"/>
                <a:gd name="T64" fmla="*/ 1127 w 1290"/>
                <a:gd name="T65" fmla="*/ 213 h 1149"/>
                <a:gd name="T66" fmla="*/ 1290 w 1290"/>
                <a:gd name="T67" fmla="*/ 272 h 1149"/>
                <a:gd name="T68" fmla="*/ 1167 w 1290"/>
                <a:gd name="T69" fmla="*/ 294 h 1149"/>
                <a:gd name="T70" fmla="*/ 1009 w 1290"/>
                <a:gd name="T71" fmla="*/ 23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0" h="1149">
                  <a:moveTo>
                    <a:pt x="4" y="700"/>
                  </a:moveTo>
                  <a:cubicBezTo>
                    <a:pt x="30" y="715"/>
                    <a:pt x="54" y="732"/>
                    <a:pt x="76" y="752"/>
                  </a:cubicBezTo>
                  <a:cubicBezTo>
                    <a:pt x="97" y="771"/>
                    <a:pt x="117" y="793"/>
                    <a:pt x="133" y="817"/>
                  </a:cubicBezTo>
                  <a:cubicBezTo>
                    <a:pt x="145" y="836"/>
                    <a:pt x="154" y="856"/>
                    <a:pt x="161" y="877"/>
                  </a:cubicBezTo>
                  <a:cubicBezTo>
                    <a:pt x="166" y="901"/>
                    <a:pt x="168" y="925"/>
                    <a:pt x="166" y="949"/>
                  </a:cubicBezTo>
                  <a:cubicBezTo>
                    <a:pt x="145" y="937"/>
                    <a:pt x="124" y="923"/>
                    <a:pt x="106" y="907"/>
                  </a:cubicBezTo>
                  <a:cubicBezTo>
                    <a:pt x="83" y="888"/>
                    <a:pt x="63" y="866"/>
                    <a:pt x="46" y="842"/>
                  </a:cubicBezTo>
                  <a:cubicBezTo>
                    <a:pt x="28" y="820"/>
                    <a:pt x="15" y="796"/>
                    <a:pt x="6" y="769"/>
                  </a:cubicBezTo>
                  <a:cubicBezTo>
                    <a:pt x="1" y="747"/>
                    <a:pt x="0" y="723"/>
                    <a:pt x="4" y="700"/>
                  </a:cubicBezTo>
                  <a:close/>
                  <a:moveTo>
                    <a:pt x="185" y="1114"/>
                  </a:moveTo>
                  <a:cubicBezTo>
                    <a:pt x="185" y="1092"/>
                    <a:pt x="188" y="1070"/>
                    <a:pt x="192" y="1049"/>
                  </a:cubicBezTo>
                  <a:cubicBezTo>
                    <a:pt x="199" y="1034"/>
                    <a:pt x="213" y="1024"/>
                    <a:pt x="229" y="1021"/>
                  </a:cubicBezTo>
                  <a:cubicBezTo>
                    <a:pt x="251" y="1018"/>
                    <a:pt x="273" y="1020"/>
                    <a:pt x="294" y="1028"/>
                  </a:cubicBezTo>
                  <a:cubicBezTo>
                    <a:pt x="313" y="1035"/>
                    <a:pt x="332" y="1044"/>
                    <a:pt x="350" y="1055"/>
                  </a:cubicBezTo>
                  <a:cubicBezTo>
                    <a:pt x="351" y="1076"/>
                    <a:pt x="349" y="1097"/>
                    <a:pt x="347" y="1118"/>
                  </a:cubicBezTo>
                  <a:cubicBezTo>
                    <a:pt x="339" y="1136"/>
                    <a:pt x="321" y="1148"/>
                    <a:pt x="301" y="1148"/>
                  </a:cubicBezTo>
                  <a:cubicBezTo>
                    <a:pt x="277" y="1149"/>
                    <a:pt x="252" y="1145"/>
                    <a:pt x="229" y="1137"/>
                  </a:cubicBezTo>
                  <a:cubicBezTo>
                    <a:pt x="214" y="1130"/>
                    <a:pt x="199" y="1123"/>
                    <a:pt x="185" y="1114"/>
                  </a:cubicBezTo>
                  <a:close/>
                  <a:moveTo>
                    <a:pt x="251" y="672"/>
                  </a:moveTo>
                  <a:cubicBezTo>
                    <a:pt x="266" y="663"/>
                    <a:pt x="282" y="657"/>
                    <a:pt x="298" y="651"/>
                  </a:cubicBezTo>
                  <a:cubicBezTo>
                    <a:pt x="321" y="647"/>
                    <a:pt x="345" y="647"/>
                    <a:pt x="369" y="651"/>
                  </a:cubicBezTo>
                  <a:cubicBezTo>
                    <a:pt x="405" y="656"/>
                    <a:pt x="440" y="666"/>
                    <a:pt x="473" y="680"/>
                  </a:cubicBezTo>
                  <a:cubicBezTo>
                    <a:pt x="494" y="689"/>
                    <a:pt x="513" y="699"/>
                    <a:pt x="532" y="710"/>
                  </a:cubicBezTo>
                  <a:cubicBezTo>
                    <a:pt x="523" y="718"/>
                    <a:pt x="513" y="724"/>
                    <a:pt x="503" y="729"/>
                  </a:cubicBezTo>
                  <a:cubicBezTo>
                    <a:pt x="473" y="738"/>
                    <a:pt x="440" y="740"/>
                    <a:pt x="409" y="733"/>
                  </a:cubicBezTo>
                  <a:cubicBezTo>
                    <a:pt x="376" y="727"/>
                    <a:pt x="343" y="717"/>
                    <a:pt x="313" y="703"/>
                  </a:cubicBezTo>
                  <a:cubicBezTo>
                    <a:pt x="291" y="694"/>
                    <a:pt x="271" y="684"/>
                    <a:pt x="251" y="672"/>
                  </a:cubicBezTo>
                  <a:close/>
                  <a:moveTo>
                    <a:pt x="271" y="438"/>
                  </a:moveTo>
                  <a:cubicBezTo>
                    <a:pt x="291" y="449"/>
                    <a:pt x="311" y="461"/>
                    <a:pt x="329" y="475"/>
                  </a:cubicBezTo>
                  <a:cubicBezTo>
                    <a:pt x="344" y="488"/>
                    <a:pt x="358" y="503"/>
                    <a:pt x="370" y="519"/>
                  </a:cubicBezTo>
                  <a:cubicBezTo>
                    <a:pt x="384" y="533"/>
                    <a:pt x="386" y="556"/>
                    <a:pt x="375" y="573"/>
                  </a:cubicBezTo>
                  <a:cubicBezTo>
                    <a:pt x="366" y="583"/>
                    <a:pt x="354" y="592"/>
                    <a:pt x="342" y="599"/>
                  </a:cubicBezTo>
                  <a:cubicBezTo>
                    <a:pt x="316" y="587"/>
                    <a:pt x="293" y="571"/>
                    <a:pt x="271" y="554"/>
                  </a:cubicBezTo>
                  <a:cubicBezTo>
                    <a:pt x="254" y="537"/>
                    <a:pt x="240" y="518"/>
                    <a:pt x="229" y="497"/>
                  </a:cubicBezTo>
                  <a:cubicBezTo>
                    <a:pt x="224" y="485"/>
                    <a:pt x="226" y="470"/>
                    <a:pt x="235" y="460"/>
                  </a:cubicBezTo>
                  <a:cubicBezTo>
                    <a:pt x="246" y="451"/>
                    <a:pt x="258" y="443"/>
                    <a:pt x="271" y="438"/>
                  </a:cubicBezTo>
                  <a:close/>
                  <a:moveTo>
                    <a:pt x="664" y="209"/>
                  </a:moveTo>
                  <a:cubicBezTo>
                    <a:pt x="684" y="219"/>
                    <a:pt x="704" y="231"/>
                    <a:pt x="722" y="245"/>
                  </a:cubicBezTo>
                  <a:cubicBezTo>
                    <a:pt x="737" y="258"/>
                    <a:pt x="750" y="273"/>
                    <a:pt x="763" y="289"/>
                  </a:cubicBezTo>
                  <a:cubicBezTo>
                    <a:pt x="777" y="304"/>
                    <a:pt x="779" y="326"/>
                    <a:pt x="768" y="343"/>
                  </a:cubicBezTo>
                  <a:cubicBezTo>
                    <a:pt x="758" y="353"/>
                    <a:pt x="747" y="362"/>
                    <a:pt x="734" y="369"/>
                  </a:cubicBezTo>
                  <a:cubicBezTo>
                    <a:pt x="709" y="357"/>
                    <a:pt x="686" y="342"/>
                    <a:pt x="664" y="324"/>
                  </a:cubicBezTo>
                  <a:cubicBezTo>
                    <a:pt x="647" y="307"/>
                    <a:pt x="633" y="288"/>
                    <a:pt x="621" y="267"/>
                  </a:cubicBezTo>
                  <a:cubicBezTo>
                    <a:pt x="616" y="255"/>
                    <a:pt x="619" y="240"/>
                    <a:pt x="627" y="230"/>
                  </a:cubicBezTo>
                  <a:cubicBezTo>
                    <a:pt x="638" y="221"/>
                    <a:pt x="651" y="214"/>
                    <a:pt x="664" y="209"/>
                  </a:cubicBezTo>
                  <a:close/>
                  <a:moveTo>
                    <a:pt x="644" y="442"/>
                  </a:moveTo>
                  <a:cubicBezTo>
                    <a:pt x="659" y="434"/>
                    <a:pt x="674" y="427"/>
                    <a:pt x="690" y="422"/>
                  </a:cubicBezTo>
                  <a:cubicBezTo>
                    <a:pt x="714" y="417"/>
                    <a:pt x="738" y="417"/>
                    <a:pt x="762" y="422"/>
                  </a:cubicBezTo>
                  <a:cubicBezTo>
                    <a:pt x="798" y="426"/>
                    <a:pt x="833" y="436"/>
                    <a:pt x="866" y="451"/>
                  </a:cubicBezTo>
                  <a:cubicBezTo>
                    <a:pt x="886" y="459"/>
                    <a:pt x="906" y="469"/>
                    <a:pt x="925" y="481"/>
                  </a:cubicBezTo>
                  <a:cubicBezTo>
                    <a:pt x="916" y="488"/>
                    <a:pt x="906" y="494"/>
                    <a:pt x="896" y="500"/>
                  </a:cubicBezTo>
                  <a:cubicBezTo>
                    <a:pt x="865" y="509"/>
                    <a:pt x="833" y="510"/>
                    <a:pt x="802" y="503"/>
                  </a:cubicBezTo>
                  <a:cubicBezTo>
                    <a:pt x="767" y="496"/>
                    <a:pt x="734" y="486"/>
                    <a:pt x="705" y="473"/>
                  </a:cubicBezTo>
                  <a:cubicBezTo>
                    <a:pt x="684" y="465"/>
                    <a:pt x="663" y="454"/>
                    <a:pt x="644" y="442"/>
                  </a:cubicBezTo>
                  <a:close/>
                  <a:moveTo>
                    <a:pt x="1029" y="0"/>
                  </a:moveTo>
                  <a:cubicBezTo>
                    <a:pt x="1049" y="10"/>
                    <a:pt x="1068" y="22"/>
                    <a:pt x="1087" y="36"/>
                  </a:cubicBezTo>
                  <a:cubicBezTo>
                    <a:pt x="1101" y="49"/>
                    <a:pt x="1115" y="64"/>
                    <a:pt x="1128" y="80"/>
                  </a:cubicBezTo>
                  <a:cubicBezTo>
                    <a:pt x="1142" y="95"/>
                    <a:pt x="1144" y="117"/>
                    <a:pt x="1133" y="134"/>
                  </a:cubicBezTo>
                  <a:cubicBezTo>
                    <a:pt x="1123" y="144"/>
                    <a:pt x="1112" y="153"/>
                    <a:pt x="1099" y="160"/>
                  </a:cubicBezTo>
                  <a:cubicBezTo>
                    <a:pt x="1074" y="148"/>
                    <a:pt x="1050" y="133"/>
                    <a:pt x="1029" y="115"/>
                  </a:cubicBezTo>
                  <a:cubicBezTo>
                    <a:pt x="1012" y="98"/>
                    <a:pt x="998" y="79"/>
                    <a:pt x="986" y="59"/>
                  </a:cubicBezTo>
                  <a:cubicBezTo>
                    <a:pt x="981" y="46"/>
                    <a:pt x="984" y="31"/>
                    <a:pt x="992" y="21"/>
                  </a:cubicBezTo>
                  <a:cubicBezTo>
                    <a:pt x="1003" y="12"/>
                    <a:pt x="1016" y="5"/>
                    <a:pt x="1029" y="0"/>
                  </a:cubicBezTo>
                  <a:close/>
                  <a:moveTo>
                    <a:pt x="1009" y="233"/>
                  </a:moveTo>
                  <a:cubicBezTo>
                    <a:pt x="1024" y="225"/>
                    <a:pt x="1039" y="218"/>
                    <a:pt x="1055" y="213"/>
                  </a:cubicBezTo>
                  <a:cubicBezTo>
                    <a:pt x="1079" y="207"/>
                    <a:pt x="1103" y="207"/>
                    <a:pt x="1127" y="213"/>
                  </a:cubicBezTo>
                  <a:cubicBezTo>
                    <a:pt x="1162" y="217"/>
                    <a:pt x="1198" y="227"/>
                    <a:pt x="1231" y="242"/>
                  </a:cubicBezTo>
                  <a:cubicBezTo>
                    <a:pt x="1251" y="250"/>
                    <a:pt x="1271" y="260"/>
                    <a:pt x="1290" y="272"/>
                  </a:cubicBezTo>
                  <a:lnTo>
                    <a:pt x="1290" y="272"/>
                  </a:lnTo>
                  <a:cubicBezTo>
                    <a:pt x="1252" y="293"/>
                    <a:pt x="1209" y="301"/>
                    <a:pt x="1167" y="294"/>
                  </a:cubicBezTo>
                  <a:cubicBezTo>
                    <a:pt x="1133" y="289"/>
                    <a:pt x="1101" y="278"/>
                    <a:pt x="1070" y="264"/>
                  </a:cubicBezTo>
                  <a:cubicBezTo>
                    <a:pt x="1049" y="256"/>
                    <a:pt x="1028" y="245"/>
                    <a:pt x="1009" y="233"/>
                  </a:cubicBezTo>
                  <a:close/>
                </a:path>
              </a:pathLst>
            </a:custGeom>
            <a:solidFill>
              <a:srgbClr val="ECECEC"/>
            </a:solidFill>
            <a:ln w="3175" cap="flat">
              <a:solidFill>
                <a:srgbClr val="5E5E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64">
              <a:extLst>
                <a:ext uri="{FF2B5EF4-FFF2-40B4-BE49-F238E27FC236}">
                  <a16:creationId xmlns:a16="http://schemas.microsoft.com/office/drawing/2014/main" id="{FD640B19-EC35-4A18-8424-CD1F6BD49E31}"/>
                </a:ext>
              </a:extLst>
            </p:cNvPr>
            <p:cNvSpPr>
              <a:spLocks/>
            </p:cNvSpPr>
            <p:nvPr/>
          </p:nvSpPr>
          <p:spPr bwMode="auto">
            <a:xfrm>
              <a:off x="7789918" y="1081090"/>
              <a:ext cx="504829" cy="388938"/>
            </a:xfrm>
            <a:custGeom>
              <a:avLst/>
              <a:gdLst>
                <a:gd name="T0" fmla="*/ 0 w 2275"/>
                <a:gd name="T1" fmla="*/ 1092 h 1750"/>
                <a:gd name="T2" fmla="*/ 0 w 2275"/>
                <a:gd name="T3" fmla="*/ 657 h 1750"/>
                <a:gd name="T4" fmla="*/ 1138 w 2275"/>
                <a:gd name="T5" fmla="*/ 0 h 1750"/>
                <a:gd name="T6" fmla="*/ 2275 w 2275"/>
                <a:gd name="T7" fmla="*/ 657 h 1750"/>
                <a:gd name="T8" fmla="*/ 2275 w 2275"/>
                <a:gd name="T9" fmla="*/ 1092 h 1750"/>
                <a:gd name="T10" fmla="*/ 1138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8" y="0"/>
                  </a:lnTo>
                  <a:lnTo>
                    <a:pt x="2275" y="657"/>
                  </a:lnTo>
                  <a:lnTo>
                    <a:pt x="2275" y="1092"/>
                  </a:lnTo>
                  <a:lnTo>
                    <a:pt x="1138" y="1750"/>
                  </a:lnTo>
                  <a:lnTo>
                    <a:pt x="0" y="1092"/>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4" name="Group 283">
            <a:extLst>
              <a:ext uri="{FF2B5EF4-FFF2-40B4-BE49-F238E27FC236}">
                <a16:creationId xmlns:a16="http://schemas.microsoft.com/office/drawing/2014/main" id="{7EE3C83E-6355-4A36-A98C-806F16395F19}"/>
              </a:ext>
            </a:extLst>
          </p:cNvPr>
          <p:cNvGrpSpPr/>
          <p:nvPr/>
        </p:nvGrpSpPr>
        <p:grpSpPr>
          <a:xfrm>
            <a:off x="6894562" y="688977"/>
            <a:ext cx="504829" cy="388938"/>
            <a:chOff x="6894562" y="688977"/>
            <a:chExt cx="504829" cy="388938"/>
          </a:xfrm>
        </p:grpSpPr>
        <p:sp>
          <p:nvSpPr>
            <p:cNvPr id="320" name="Freeform 65">
              <a:extLst>
                <a:ext uri="{FF2B5EF4-FFF2-40B4-BE49-F238E27FC236}">
                  <a16:creationId xmlns:a16="http://schemas.microsoft.com/office/drawing/2014/main" id="{CF902BFF-F9FE-4FC0-934A-9C6BD4BD6028}"/>
                </a:ext>
              </a:extLst>
            </p:cNvPr>
            <p:cNvSpPr>
              <a:spLocks/>
            </p:cNvSpPr>
            <p:nvPr/>
          </p:nvSpPr>
          <p:spPr bwMode="auto">
            <a:xfrm>
              <a:off x="6894562" y="688977"/>
              <a:ext cx="504829" cy="388938"/>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solidFill>
              <a:srgbClr val="ECECEC"/>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66">
              <a:extLst>
                <a:ext uri="{FF2B5EF4-FFF2-40B4-BE49-F238E27FC236}">
                  <a16:creationId xmlns:a16="http://schemas.microsoft.com/office/drawing/2014/main" id="{191262B6-8099-4983-BF0B-C57E2D6240FD}"/>
                </a:ext>
              </a:extLst>
            </p:cNvPr>
            <p:cNvSpPr>
              <a:spLocks/>
            </p:cNvSpPr>
            <p:nvPr/>
          </p:nvSpPr>
          <p:spPr bwMode="auto">
            <a:xfrm>
              <a:off x="6894562" y="835027"/>
              <a:ext cx="252414" cy="242888"/>
            </a:xfrm>
            <a:custGeom>
              <a:avLst/>
              <a:gdLst>
                <a:gd name="T0" fmla="*/ 0 w 1137"/>
                <a:gd name="T1" fmla="*/ 0 h 1093"/>
                <a:gd name="T2" fmla="*/ 1137 w 1137"/>
                <a:gd name="T3" fmla="*/ 658 h 1093"/>
                <a:gd name="T4" fmla="*/ 1137 w 1137"/>
                <a:gd name="T5" fmla="*/ 1093 h 1093"/>
                <a:gd name="T6" fmla="*/ 0 w 1137"/>
                <a:gd name="T7" fmla="*/ 435 h 1093"/>
                <a:gd name="T8" fmla="*/ 0 w 1137"/>
                <a:gd name="T9" fmla="*/ 0 h 1093"/>
              </a:gdLst>
              <a:ahLst/>
              <a:cxnLst>
                <a:cxn ang="0">
                  <a:pos x="T0" y="T1"/>
                </a:cxn>
                <a:cxn ang="0">
                  <a:pos x="T2" y="T3"/>
                </a:cxn>
                <a:cxn ang="0">
                  <a:pos x="T4" y="T5"/>
                </a:cxn>
                <a:cxn ang="0">
                  <a:pos x="T6" y="T7"/>
                </a:cxn>
                <a:cxn ang="0">
                  <a:pos x="T8" y="T9"/>
                </a:cxn>
              </a:cxnLst>
              <a:rect l="0" t="0" r="r" b="b"/>
              <a:pathLst>
                <a:path w="1137" h="1093">
                  <a:moveTo>
                    <a:pt x="0" y="0"/>
                  </a:moveTo>
                  <a:lnTo>
                    <a:pt x="1137" y="658"/>
                  </a:lnTo>
                  <a:lnTo>
                    <a:pt x="1137" y="1093"/>
                  </a:lnTo>
                  <a:lnTo>
                    <a:pt x="0" y="4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67">
              <a:extLst>
                <a:ext uri="{FF2B5EF4-FFF2-40B4-BE49-F238E27FC236}">
                  <a16:creationId xmlns:a16="http://schemas.microsoft.com/office/drawing/2014/main" id="{47A81688-2746-486B-AEFE-032955B26A95}"/>
                </a:ext>
              </a:extLst>
            </p:cNvPr>
            <p:cNvSpPr>
              <a:spLocks/>
            </p:cNvSpPr>
            <p:nvPr/>
          </p:nvSpPr>
          <p:spPr bwMode="auto">
            <a:xfrm>
              <a:off x="7146976" y="835027"/>
              <a:ext cx="252414" cy="242888"/>
            </a:xfrm>
            <a:custGeom>
              <a:avLst/>
              <a:gdLst>
                <a:gd name="T0" fmla="*/ 0 w 1138"/>
                <a:gd name="T1" fmla="*/ 658 h 1093"/>
                <a:gd name="T2" fmla="*/ 1138 w 1138"/>
                <a:gd name="T3" fmla="*/ 0 h 1093"/>
                <a:gd name="T4" fmla="*/ 1138 w 1138"/>
                <a:gd name="T5" fmla="*/ 435 h 1093"/>
                <a:gd name="T6" fmla="*/ 0 w 1138"/>
                <a:gd name="T7" fmla="*/ 1093 h 1093"/>
                <a:gd name="T8" fmla="*/ 0 w 1138"/>
                <a:gd name="T9" fmla="*/ 658 h 1093"/>
              </a:gdLst>
              <a:ahLst/>
              <a:cxnLst>
                <a:cxn ang="0">
                  <a:pos x="T0" y="T1"/>
                </a:cxn>
                <a:cxn ang="0">
                  <a:pos x="T2" y="T3"/>
                </a:cxn>
                <a:cxn ang="0">
                  <a:pos x="T4" y="T5"/>
                </a:cxn>
                <a:cxn ang="0">
                  <a:pos x="T6" y="T7"/>
                </a:cxn>
                <a:cxn ang="0">
                  <a:pos x="T8" y="T9"/>
                </a:cxn>
              </a:cxnLst>
              <a:rect l="0" t="0" r="r" b="b"/>
              <a:pathLst>
                <a:path w="1138" h="1093">
                  <a:moveTo>
                    <a:pt x="0" y="658"/>
                  </a:moveTo>
                  <a:lnTo>
                    <a:pt x="1138" y="0"/>
                  </a:lnTo>
                  <a:lnTo>
                    <a:pt x="1138" y="435"/>
                  </a:lnTo>
                  <a:lnTo>
                    <a:pt x="0" y="1093"/>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68">
              <a:extLst>
                <a:ext uri="{FF2B5EF4-FFF2-40B4-BE49-F238E27FC236}">
                  <a16:creationId xmlns:a16="http://schemas.microsoft.com/office/drawing/2014/main" id="{696F2246-0880-4CDD-87D4-3526388E26E6}"/>
                </a:ext>
              </a:extLst>
            </p:cNvPr>
            <p:cNvSpPr>
              <a:spLocks noEditPoints="1"/>
            </p:cNvSpPr>
            <p:nvPr/>
          </p:nvSpPr>
          <p:spPr bwMode="auto">
            <a:xfrm>
              <a:off x="6894562" y="762002"/>
              <a:ext cx="504829" cy="315913"/>
            </a:xfrm>
            <a:custGeom>
              <a:avLst/>
              <a:gdLst>
                <a:gd name="T0" fmla="*/ 0 w 2275"/>
                <a:gd name="T1" fmla="*/ 329 h 1422"/>
                <a:gd name="T2" fmla="*/ 1137 w 2275"/>
                <a:gd name="T3" fmla="*/ 987 h 1422"/>
                <a:gd name="T4" fmla="*/ 1137 w 2275"/>
                <a:gd name="T5" fmla="*/ 1422 h 1422"/>
                <a:gd name="T6" fmla="*/ 0 w 2275"/>
                <a:gd name="T7" fmla="*/ 764 h 1422"/>
                <a:gd name="T8" fmla="*/ 0 w 2275"/>
                <a:gd name="T9" fmla="*/ 329 h 1422"/>
                <a:gd name="T10" fmla="*/ 1137 w 2275"/>
                <a:gd name="T11" fmla="*/ 987 h 1422"/>
                <a:gd name="T12" fmla="*/ 2275 w 2275"/>
                <a:gd name="T13" fmla="*/ 329 h 1422"/>
                <a:gd name="T14" fmla="*/ 2275 w 2275"/>
                <a:gd name="T15" fmla="*/ 764 h 1422"/>
                <a:gd name="T16" fmla="*/ 1137 w 2275"/>
                <a:gd name="T17" fmla="*/ 1422 h 1422"/>
                <a:gd name="T18" fmla="*/ 1137 w 2275"/>
                <a:gd name="T19" fmla="*/ 987 h 1422"/>
                <a:gd name="T20" fmla="*/ 565 w 2275"/>
                <a:gd name="T21" fmla="*/ 0 h 1422"/>
                <a:gd name="T22" fmla="*/ 1704 w 2275"/>
                <a:gd name="T23" fmla="*/ 656 h 1422"/>
                <a:gd name="T24" fmla="*/ 1704 w 2275"/>
                <a:gd name="T25" fmla="*/ 109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1422">
                  <a:moveTo>
                    <a:pt x="0" y="329"/>
                  </a:moveTo>
                  <a:lnTo>
                    <a:pt x="1137" y="987"/>
                  </a:lnTo>
                  <a:lnTo>
                    <a:pt x="1137" y="1422"/>
                  </a:lnTo>
                  <a:lnTo>
                    <a:pt x="0" y="764"/>
                  </a:lnTo>
                  <a:lnTo>
                    <a:pt x="0" y="329"/>
                  </a:lnTo>
                  <a:close/>
                  <a:moveTo>
                    <a:pt x="1137" y="987"/>
                  </a:moveTo>
                  <a:lnTo>
                    <a:pt x="2275" y="329"/>
                  </a:lnTo>
                  <a:lnTo>
                    <a:pt x="2275" y="764"/>
                  </a:lnTo>
                  <a:lnTo>
                    <a:pt x="1137" y="1422"/>
                  </a:lnTo>
                  <a:lnTo>
                    <a:pt x="1137" y="987"/>
                  </a:lnTo>
                  <a:close/>
                  <a:moveTo>
                    <a:pt x="565" y="0"/>
                  </a:moveTo>
                  <a:lnTo>
                    <a:pt x="1704" y="656"/>
                  </a:lnTo>
                  <a:lnTo>
                    <a:pt x="1704" y="1094"/>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69">
              <a:extLst>
                <a:ext uri="{FF2B5EF4-FFF2-40B4-BE49-F238E27FC236}">
                  <a16:creationId xmlns:a16="http://schemas.microsoft.com/office/drawing/2014/main" id="{5D42DE83-27AD-43E7-B111-C4FFD2D01873}"/>
                </a:ext>
              </a:extLst>
            </p:cNvPr>
            <p:cNvSpPr>
              <a:spLocks/>
            </p:cNvSpPr>
            <p:nvPr/>
          </p:nvSpPr>
          <p:spPr bwMode="auto">
            <a:xfrm>
              <a:off x="7005688" y="752477"/>
              <a:ext cx="279402" cy="260350"/>
            </a:xfrm>
            <a:custGeom>
              <a:avLst/>
              <a:gdLst>
                <a:gd name="T0" fmla="*/ 1265 w 1265"/>
                <a:gd name="T1" fmla="*/ 77 h 1171"/>
                <a:gd name="T2" fmla="*/ 124 w 1265"/>
                <a:gd name="T3" fmla="*/ 734 h 1171"/>
                <a:gd name="T4" fmla="*/ 124 w 1265"/>
                <a:gd name="T5" fmla="*/ 1171 h 1171"/>
                <a:gd name="T6" fmla="*/ 0 w 1265"/>
                <a:gd name="T7" fmla="*/ 1098 h 1171"/>
                <a:gd name="T8" fmla="*/ 0 w 1265"/>
                <a:gd name="T9" fmla="*/ 660 h 1171"/>
                <a:gd name="T10" fmla="*/ 1133 w 1265"/>
                <a:gd name="T11" fmla="*/ 0 h 1171"/>
                <a:gd name="T12" fmla="*/ 1265 w 1265"/>
                <a:gd name="T13" fmla="*/ 77 h 1171"/>
              </a:gdLst>
              <a:ahLst/>
              <a:cxnLst>
                <a:cxn ang="0">
                  <a:pos x="T0" y="T1"/>
                </a:cxn>
                <a:cxn ang="0">
                  <a:pos x="T2" y="T3"/>
                </a:cxn>
                <a:cxn ang="0">
                  <a:pos x="T4" y="T5"/>
                </a:cxn>
                <a:cxn ang="0">
                  <a:pos x="T6" y="T7"/>
                </a:cxn>
                <a:cxn ang="0">
                  <a:pos x="T8" y="T9"/>
                </a:cxn>
                <a:cxn ang="0">
                  <a:pos x="T10" y="T11"/>
                </a:cxn>
                <a:cxn ang="0">
                  <a:pos x="T12" y="T13"/>
                </a:cxn>
              </a:cxnLst>
              <a:rect l="0" t="0" r="r" b="b"/>
              <a:pathLst>
                <a:path w="1265" h="1171">
                  <a:moveTo>
                    <a:pt x="1265" y="77"/>
                  </a:moveTo>
                  <a:lnTo>
                    <a:pt x="124" y="734"/>
                  </a:lnTo>
                  <a:lnTo>
                    <a:pt x="124" y="1171"/>
                  </a:lnTo>
                  <a:lnTo>
                    <a:pt x="0" y="1098"/>
                  </a:lnTo>
                  <a:lnTo>
                    <a:pt x="0" y="660"/>
                  </a:lnTo>
                  <a:lnTo>
                    <a:pt x="1133" y="0"/>
                  </a:lnTo>
                  <a:lnTo>
                    <a:pt x="1265" y="77"/>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70">
              <a:extLst>
                <a:ext uri="{FF2B5EF4-FFF2-40B4-BE49-F238E27FC236}">
                  <a16:creationId xmlns:a16="http://schemas.microsoft.com/office/drawing/2014/main" id="{AA095F80-A118-4A8B-9860-757C82CCF02A}"/>
                </a:ext>
              </a:extLst>
            </p:cNvPr>
            <p:cNvSpPr>
              <a:spLocks noEditPoints="1"/>
            </p:cNvSpPr>
            <p:nvPr/>
          </p:nvSpPr>
          <p:spPr bwMode="auto">
            <a:xfrm>
              <a:off x="6978700" y="744539"/>
              <a:ext cx="287340" cy="255588"/>
            </a:xfrm>
            <a:custGeom>
              <a:avLst/>
              <a:gdLst>
                <a:gd name="T0" fmla="*/ 76 w 1290"/>
                <a:gd name="T1" fmla="*/ 752 h 1149"/>
                <a:gd name="T2" fmla="*/ 161 w 1290"/>
                <a:gd name="T3" fmla="*/ 877 h 1149"/>
                <a:gd name="T4" fmla="*/ 106 w 1290"/>
                <a:gd name="T5" fmla="*/ 908 h 1149"/>
                <a:gd name="T6" fmla="*/ 6 w 1290"/>
                <a:gd name="T7" fmla="*/ 770 h 1149"/>
                <a:gd name="T8" fmla="*/ 185 w 1290"/>
                <a:gd name="T9" fmla="*/ 1114 h 1149"/>
                <a:gd name="T10" fmla="*/ 229 w 1290"/>
                <a:gd name="T11" fmla="*/ 1022 h 1149"/>
                <a:gd name="T12" fmla="*/ 350 w 1290"/>
                <a:gd name="T13" fmla="*/ 1055 h 1149"/>
                <a:gd name="T14" fmla="*/ 301 w 1290"/>
                <a:gd name="T15" fmla="*/ 1148 h 1149"/>
                <a:gd name="T16" fmla="*/ 185 w 1290"/>
                <a:gd name="T17" fmla="*/ 1114 h 1149"/>
                <a:gd name="T18" fmla="*/ 298 w 1290"/>
                <a:gd name="T19" fmla="*/ 652 h 1149"/>
                <a:gd name="T20" fmla="*/ 473 w 1290"/>
                <a:gd name="T21" fmla="*/ 681 h 1149"/>
                <a:gd name="T22" fmla="*/ 503 w 1290"/>
                <a:gd name="T23" fmla="*/ 730 h 1149"/>
                <a:gd name="T24" fmla="*/ 313 w 1290"/>
                <a:gd name="T25" fmla="*/ 703 h 1149"/>
                <a:gd name="T26" fmla="*/ 271 w 1290"/>
                <a:gd name="T27" fmla="*/ 439 h 1149"/>
                <a:gd name="T28" fmla="*/ 370 w 1290"/>
                <a:gd name="T29" fmla="*/ 519 h 1149"/>
                <a:gd name="T30" fmla="*/ 342 w 1290"/>
                <a:gd name="T31" fmla="*/ 599 h 1149"/>
                <a:gd name="T32" fmla="*/ 229 w 1290"/>
                <a:gd name="T33" fmla="*/ 498 h 1149"/>
                <a:gd name="T34" fmla="*/ 271 w 1290"/>
                <a:gd name="T35" fmla="*/ 439 h 1149"/>
                <a:gd name="T36" fmla="*/ 722 w 1290"/>
                <a:gd name="T37" fmla="*/ 245 h 1149"/>
                <a:gd name="T38" fmla="*/ 768 w 1290"/>
                <a:gd name="T39" fmla="*/ 343 h 1149"/>
                <a:gd name="T40" fmla="*/ 664 w 1290"/>
                <a:gd name="T41" fmla="*/ 324 h 1149"/>
                <a:gd name="T42" fmla="*/ 628 w 1290"/>
                <a:gd name="T43" fmla="*/ 230 h 1149"/>
                <a:gd name="T44" fmla="*/ 644 w 1290"/>
                <a:gd name="T45" fmla="*/ 442 h 1149"/>
                <a:gd name="T46" fmla="*/ 762 w 1290"/>
                <a:gd name="T47" fmla="*/ 422 h 1149"/>
                <a:gd name="T48" fmla="*/ 925 w 1290"/>
                <a:gd name="T49" fmla="*/ 481 h 1149"/>
                <a:gd name="T50" fmla="*/ 802 w 1290"/>
                <a:gd name="T51" fmla="*/ 503 h 1149"/>
                <a:gd name="T52" fmla="*/ 644 w 1290"/>
                <a:gd name="T53" fmla="*/ 442 h 1149"/>
                <a:gd name="T54" fmla="*/ 1087 w 1290"/>
                <a:gd name="T55" fmla="*/ 36 h 1149"/>
                <a:gd name="T56" fmla="*/ 1133 w 1290"/>
                <a:gd name="T57" fmla="*/ 134 h 1149"/>
                <a:gd name="T58" fmla="*/ 1029 w 1290"/>
                <a:gd name="T59" fmla="*/ 115 h 1149"/>
                <a:gd name="T60" fmla="*/ 993 w 1290"/>
                <a:gd name="T61" fmla="*/ 21 h 1149"/>
                <a:gd name="T62" fmla="*/ 1009 w 1290"/>
                <a:gd name="T63" fmla="*/ 233 h 1149"/>
                <a:gd name="T64" fmla="*/ 1127 w 1290"/>
                <a:gd name="T65" fmla="*/ 213 h 1149"/>
                <a:gd name="T66" fmla="*/ 1290 w 1290"/>
                <a:gd name="T67" fmla="*/ 272 h 1149"/>
                <a:gd name="T68" fmla="*/ 1167 w 1290"/>
                <a:gd name="T69" fmla="*/ 295 h 1149"/>
                <a:gd name="T70" fmla="*/ 1009 w 1290"/>
                <a:gd name="T71" fmla="*/ 23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0" h="1149">
                  <a:moveTo>
                    <a:pt x="4" y="701"/>
                  </a:moveTo>
                  <a:cubicBezTo>
                    <a:pt x="30" y="715"/>
                    <a:pt x="54" y="732"/>
                    <a:pt x="76" y="752"/>
                  </a:cubicBezTo>
                  <a:cubicBezTo>
                    <a:pt x="98" y="771"/>
                    <a:pt x="117" y="793"/>
                    <a:pt x="133" y="817"/>
                  </a:cubicBezTo>
                  <a:cubicBezTo>
                    <a:pt x="145" y="836"/>
                    <a:pt x="155" y="856"/>
                    <a:pt x="161" y="877"/>
                  </a:cubicBezTo>
                  <a:cubicBezTo>
                    <a:pt x="166" y="901"/>
                    <a:pt x="168" y="925"/>
                    <a:pt x="166" y="949"/>
                  </a:cubicBezTo>
                  <a:cubicBezTo>
                    <a:pt x="145" y="937"/>
                    <a:pt x="125" y="923"/>
                    <a:pt x="106" y="908"/>
                  </a:cubicBezTo>
                  <a:cubicBezTo>
                    <a:pt x="83" y="888"/>
                    <a:pt x="63" y="866"/>
                    <a:pt x="46" y="842"/>
                  </a:cubicBezTo>
                  <a:cubicBezTo>
                    <a:pt x="28" y="820"/>
                    <a:pt x="15" y="796"/>
                    <a:pt x="6" y="770"/>
                  </a:cubicBezTo>
                  <a:cubicBezTo>
                    <a:pt x="1" y="747"/>
                    <a:pt x="0" y="724"/>
                    <a:pt x="4" y="701"/>
                  </a:cubicBezTo>
                  <a:close/>
                  <a:moveTo>
                    <a:pt x="185" y="1114"/>
                  </a:moveTo>
                  <a:cubicBezTo>
                    <a:pt x="185" y="1092"/>
                    <a:pt x="188" y="1071"/>
                    <a:pt x="192" y="1049"/>
                  </a:cubicBezTo>
                  <a:cubicBezTo>
                    <a:pt x="199" y="1035"/>
                    <a:pt x="213" y="1024"/>
                    <a:pt x="229" y="1022"/>
                  </a:cubicBezTo>
                  <a:cubicBezTo>
                    <a:pt x="251" y="1018"/>
                    <a:pt x="273" y="1020"/>
                    <a:pt x="294" y="1028"/>
                  </a:cubicBezTo>
                  <a:cubicBezTo>
                    <a:pt x="313" y="1036"/>
                    <a:pt x="332" y="1045"/>
                    <a:pt x="350" y="1055"/>
                  </a:cubicBezTo>
                  <a:cubicBezTo>
                    <a:pt x="351" y="1076"/>
                    <a:pt x="350" y="1097"/>
                    <a:pt x="347" y="1118"/>
                  </a:cubicBezTo>
                  <a:cubicBezTo>
                    <a:pt x="339" y="1136"/>
                    <a:pt x="321" y="1148"/>
                    <a:pt x="301" y="1148"/>
                  </a:cubicBezTo>
                  <a:cubicBezTo>
                    <a:pt x="277" y="1149"/>
                    <a:pt x="252" y="1145"/>
                    <a:pt x="229" y="1137"/>
                  </a:cubicBezTo>
                  <a:cubicBezTo>
                    <a:pt x="214" y="1130"/>
                    <a:pt x="199" y="1123"/>
                    <a:pt x="185" y="1114"/>
                  </a:cubicBezTo>
                  <a:close/>
                  <a:moveTo>
                    <a:pt x="251" y="672"/>
                  </a:moveTo>
                  <a:cubicBezTo>
                    <a:pt x="266" y="664"/>
                    <a:pt x="282" y="657"/>
                    <a:pt x="298" y="652"/>
                  </a:cubicBezTo>
                  <a:cubicBezTo>
                    <a:pt x="321" y="647"/>
                    <a:pt x="346" y="647"/>
                    <a:pt x="369" y="652"/>
                  </a:cubicBezTo>
                  <a:cubicBezTo>
                    <a:pt x="405" y="656"/>
                    <a:pt x="440" y="666"/>
                    <a:pt x="473" y="681"/>
                  </a:cubicBezTo>
                  <a:cubicBezTo>
                    <a:pt x="494" y="689"/>
                    <a:pt x="513" y="699"/>
                    <a:pt x="532" y="711"/>
                  </a:cubicBezTo>
                  <a:cubicBezTo>
                    <a:pt x="523" y="718"/>
                    <a:pt x="513" y="724"/>
                    <a:pt x="503" y="730"/>
                  </a:cubicBezTo>
                  <a:cubicBezTo>
                    <a:pt x="473" y="739"/>
                    <a:pt x="440" y="740"/>
                    <a:pt x="409" y="733"/>
                  </a:cubicBezTo>
                  <a:cubicBezTo>
                    <a:pt x="376" y="728"/>
                    <a:pt x="343" y="717"/>
                    <a:pt x="313" y="703"/>
                  </a:cubicBezTo>
                  <a:cubicBezTo>
                    <a:pt x="291" y="695"/>
                    <a:pt x="271" y="684"/>
                    <a:pt x="251" y="672"/>
                  </a:cubicBezTo>
                  <a:close/>
                  <a:moveTo>
                    <a:pt x="271" y="439"/>
                  </a:moveTo>
                  <a:cubicBezTo>
                    <a:pt x="292" y="449"/>
                    <a:pt x="311" y="461"/>
                    <a:pt x="329" y="475"/>
                  </a:cubicBezTo>
                  <a:cubicBezTo>
                    <a:pt x="344" y="488"/>
                    <a:pt x="358" y="503"/>
                    <a:pt x="370" y="519"/>
                  </a:cubicBezTo>
                  <a:cubicBezTo>
                    <a:pt x="384" y="534"/>
                    <a:pt x="386" y="556"/>
                    <a:pt x="375" y="573"/>
                  </a:cubicBezTo>
                  <a:cubicBezTo>
                    <a:pt x="366" y="583"/>
                    <a:pt x="354" y="592"/>
                    <a:pt x="342" y="599"/>
                  </a:cubicBezTo>
                  <a:cubicBezTo>
                    <a:pt x="317" y="587"/>
                    <a:pt x="293" y="572"/>
                    <a:pt x="271" y="554"/>
                  </a:cubicBezTo>
                  <a:cubicBezTo>
                    <a:pt x="255" y="537"/>
                    <a:pt x="240" y="518"/>
                    <a:pt x="229" y="498"/>
                  </a:cubicBezTo>
                  <a:cubicBezTo>
                    <a:pt x="224" y="485"/>
                    <a:pt x="226" y="470"/>
                    <a:pt x="235" y="460"/>
                  </a:cubicBezTo>
                  <a:cubicBezTo>
                    <a:pt x="246" y="451"/>
                    <a:pt x="258" y="444"/>
                    <a:pt x="271" y="439"/>
                  </a:cubicBezTo>
                  <a:close/>
                  <a:moveTo>
                    <a:pt x="664" y="209"/>
                  </a:moveTo>
                  <a:cubicBezTo>
                    <a:pt x="684" y="219"/>
                    <a:pt x="704" y="231"/>
                    <a:pt x="722" y="245"/>
                  </a:cubicBezTo>
                  <a:cubicBezTo>
                    <a:pt x="737" y="259"/>
                    <a:pt x="751" y="273"/>
                    <a:pt x="763" y="289"/>
                  </a:cubicBezTo>
                  <a:cubicBezTo>
                    <a:pt x="777" y="304"/>
                    <a:pt x="779" y="326"/>
                    <a:pt x="768" y="343"/>
                  </a:cubicBezTo>
                  <a:cubicBezTo>
                    <a:pt x="759" y="354"/>
                    <a:pt x="747" y="363"/>
                    <a:pt x="734" y="369"/>
                  </a:cubicBezTo>
                  <a:cubicBezTo>
                    <a:pt x="709" y="357"/>
                    <a:pt x="686" y="342"/>
                    <a:pt x="664" y="324"/>
                  </a:cubicBezTo>
                  <a:cubicBezTo>
                    <a:pt x="647" y="308"/>
                    <a:pt x="633" y="288"/>
                    <a:pt x="621" y="268"/>
                  </a:cubicBezTo>
                  <a:cubicBezTo>
                    <a:pt x="617" y="255"/>
                    <a:pt x="619" y="241"/>
                    <a:pt x="628" y="230"/>
                  </a:cubicBezTo>
                  <a:cubicBezTo>
                    <a:pt x="638" y="221"/>
                    <a:pt x="651" y="214"/>
                    <a:pt x="664" y="209"/>
                  </a:cubicBezTo>
                  <a:close/>
                  <a:moveTo>
                    <a:pt x="644" y="442"/>
                  </a:moveTo>
                  <a:cubicBezTo>
                    <a:pt x="659" y="434"/>
                    <a:pt x="674" y="427"/>
                    <a:pt x="690" y="422"/>
                  </a:cubicBezTo>
                  <a:cubicBezTo>
                    <a:pt x="714" y="417"/>
                    <a:pt x="738" y="417"/>
                    <a:pt x="762" y="422"/>
                  </a:cubicBezTo>
                  <a:cubicBezTo>
                    <a:pt x="798" y="426"/>
                    <a:pt x="833" y="436"/>
                    <a:pt x="866" y="451"/>
                  </a:cubicBezTo>
                  <a:cubicBezTo>
                    <a:pt x="886" y="459"/>
                    <a:pt x="906" y="469"/>
                    <a:pt x="925" y="481"/>
                  </a:cubicBezTo>
                  <a:cubicBezTo>
                    <a:pt x="916" y="488"/>
                    <a:pt x="906" y="494"/>
                    <a:pt x="896" y="500"/>
                  </a:cubicBezTo>
                  <a:cubicBezTo>
                    <a:pt x="865" y="509"/>
                    <a:pt x="833" y="510"/>
                    <a:pt x="802" y="503"/>
                  </a:cubicBezTo>
                  <a:cubicBezTo>
                    <a:pt x="767" y="496"/>
                    <a:pt x="734" y="486"/>
                    <a:pt x="705" y="473"/>
                  </a:cubicBezTo>
                  <a:cubicBezTo>
                    <a:pt x="684" y="465"/>
                    <a:pt x="663" y="454"/>
                    <a:pt x="644" y="442"/>
                  </a:cubicBezTo>
                  <a:close/>
                  <a:moveTo>
                    <a:pt x="1029" y="0"/>
                  </a:moveTo>
                  <a:cubicBezTo>
                    <a:pt x="1049" y="10"/>
                    <a:pt x="1069" y="22"/>
                    <a:pt x="1087" y="36"/>
                  </a:cubicBezTo>
                  <a:cubicBezTo>
                    <a:pt x="1102" y="50"/>
                    <a:pt x="1115" y="64"/>
                    <a:pt x="1128" y="80"/>
                  </a:cubicBezTo>
                  <a:cubicBezTo>
                    <a:pt x="1142" y="95"/>
                    <a:pt x="1144" y="117"/>
                    <a:pt x="1133" y="134"/>
                  </a:cubicBezTo>
                  <a:cubicBezTo>
                    <a:pt x="1123" y="145"/>
                    <a:pt x="1112" y="154"/>
                    <a:pt x="1099" y="160"/>
                  </a:cubicBezTo>
                  <a:cubicBezTo>
                    <a:pt x="1074" y="148"/>
                    <a:pt x="1051" y="133"/>
                    <a:pt x="1029" y="115"/>
                  </a:cubicBezTo>
                  <a:cubicBezTo>
                    <a:pt x="1012" y="99"/>
                    <a:pt x="998" y="80"/>
                    <a:pt x="986" y="59"/>
                  </a:cubicBezTo>
                  <a:cubicBezTo>
                    <a:pt x="981" y="46"/>
                    <a:pt x="984" y="32"/>
                    <a:pt x="993" y="21"/>
                  </a:cubicBezTo>
                  <a:cubicBezTo>
                    <a:pt x="1003" y="12"/>
                    <a:pt x="1016" y="5"/>
                    <a:pt x="1029" y="0"/>
                  </a:cubicBezTo>
                  <a:close/>
                  <a:moveTo>
                    <a:pt x="1009" y="233"/>
                  </a:moveTo>
                  <a:cubicBezTo>
                    <a:pt x="1024" y="225"/>
                    <a:pt x="1039" y="218"/>
                    <a:pt x="1055" y="213"/>
                  </a:cubicBezTo>
                  <a:cubicBezTo>
                    <a:pt x="1079" y="207"/>
                    <a:pt x="1103" y="207"/>
                    <a:pt x="1127" y="213"/>
                  </a:cubicBezTo>
                  <a:cubicBezTo>
                    <a:pt x="1163" y="218"/>
                    <a:pt x="1198" y="227"/>
                    <a:pt x="1231" y="242"/>
                  </a:cubicBezTo>
                  <a:cubicBezTo>
                    <a:pt x="1251" y="250"/>
                    <a:pt x="1271" y="260"/>
                    <a:pt x="1290" y="272"/>
                  </a:cubicBezTo>
                  <a:lnTo>
                    <a:pt x="1290" y="272"/>
                  </a:lnTo>
                  <a:cubicBezTo>
                    <a:pt x="1252" y="293"/>
                    <a:pt x="1209" y="301"/>
                    <a:pt x="1167" y="295"/>
                  </a:cubicBezTo>
                  <a:cubicBezTo>
                    <a:pt x="1133" y="289"/>
                    <a:pt x="1101" y="279"/>
                    <a:pt x="1070" y="264"/>
                  </a:cubicBezTo>
                  <a:cubicBezTo>
                    <a:pt x="1049" y="256"/>
                    <a:pt x="1028" y="245"/>
                    <a:pt x="1009" y="233"/>
                  </a:cubicBezTo>
                  <a:close/>
                </a:path>
              </a:pathLst>
            </a:custGeom>
            <a:solidFill>
              <a:srgbClr val="ECECEC"/>
            </a:solidFill>
            <a:ln w="3175" cap="flat">
              <a:solidFill>
                <a:srgbClr val="5E5E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71">
              <a:extLst>
                <a:ext uri="{FF2B5EF4-FFF2-40B4-BE49-F238E27FC236}">
                  <a16:creationId xmlns:a16="http://schemas.microsoft.com/office/drawing/2014/main" id="{FCC2ABBB-B5CD-4A61-A625-672290E5B2B6}"/>
                </a:ext>
              </a:extLst>
            </p:cNvPr>
            <p:cNvSpPr>
              <a:spLocks/>
            </p:cNvSpPr>
            <p:nvPr/>
          </p:nvSpPr>
          <p:spPr bwMode="auto">
            <a:xfrm>
              <a:off x="6894562" y="688977"/>
              <a:ext cx="504829" cy="388938"/>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1" name="Group 490">
            <a:extLst>
              <a:ext uri="{FF2B5EF4-FFF2-40B4-BE49-F238E27FC236}">
                <a16:creationId xmlns:a16="http://schemas.microsoft.com/office/drawing/2014/main" id="{A0AEC355-E237-4CBB-B9E7-EA61A81B5C57}"/>
              </a:ext>
            </a:extLst>
          </p:cNvPr>
          <p:cNvGrpSpPr/>
          <p:nvPr/>
        </p:nvGrpSpPr>
        <p:grpSpPr>
          <a:xfrm>
            <a:off x="6469109" y="2449516"/>
            <a:ext cx="696918" cy="639764"/>
            <a:chOff x="6469109" y="2449516"/>
            <a:chExt cx="696918" cy="639764"/>
          </a:xfrm>
        </p:grpSpPr>
        <p:grpSp>
          <p:nvGrpSpPr>
            <p:cNvPr id="471" name="Group 470">
              <a:extLst>
                <a:ext uri="{FF2B5EF4-FFF2-40B4-BE49-F238E27FC236}">
                  <a16:creationId xmlns:a16="http://schemas.microsoft.com/office/drawing/2014/main" id="{07969351-69F5-49E3-894A-AC0D1E9DC7C8}"/>
                </a:ext>
              </a:extLst>
            </p:cNvPr>
            <p:cNvGrpSpPr/>
            <p:nvPr/>
          </p:nvGrpSpPr>
          <p:grpSpPr>
            <a:xfrm>
              <a:off x="6469109" y="2449516"/>
              <a:ext cx="696918" cy="469901"/>
              <a:chOff x="6469109" y="2449516"/>
              <a:chExt cx="696918" cy="469901"/>
            </a:xfrm>
          </p:grpSpPr>
          <p:sp>
            <p:nvSpPr>
              <p:cNvPr id="342" name="Freeform 87">
                <a:extLst>
                  <a:ext uri="{FF2B5EF4-FFF2-40B4-BE49-F238E27FC236}">
                    <a16:creationId xmlns:a16="http://schemas.microsoft.com/office/drawing/2014/main" id="{B852D70B-E13F-4C17-8C0A-FE9F21867A27}"/>
                  </a:ext>
                </a:extLst>
              </p:cNvPr>
              <p:cNvSpPr>
                <a:spLocks/>
              </p:cNvSpPr>
              <p:nvPr/>
            </p:nvSpPr>
            <p:spPr bwMode="auto">
              <a:xfrm>
                <a:off x="6469109" y="2449516"/>
                <a:ext cx="696918" cy="469901"/>
              </a:xfrm>
              <a:custGeom>
                <a:avLst/>
                <a:gdLst>
                  <a:gd name="T0" fmla="*/ 0 w 3138"/>
                  <a:gd name="T1" fmla="*/ 1208 h 2112"/>
                  <a:gd name="T2" fmla="*/ 272 w 3138"/>
                  <a:gd name="T3" fmla="*/ 600 h 2112"/>
                  <a:gd name="T4" fmla="*/ 1319 w 3138"/>
                  <a:gd name="T5" fmla="*/ 0 h 2112"/>
                  <a:gd name="T6" fmla="*/ 1840 w 3138"/>
                  <a:gd name="T7" fmla="*/ 0 h 2112"/>
                  <a:gd name="T8" fmla="*/ 2884 w 3138"/>
                  <a:gd name="T9" fmla="*/ 604 h 2112"/>
                  <a:gd name="T10" fmla="*/ 3138 w 3138"/>
                  <a:gd name="T11" fmla="*/ 1195 h 2112"/>
                  <a:gd name="T12" fmla="*/ 1577 w 3138"/>
                  <a:gd name="T13" fmla="*/ 2112 h 2112"/>
                  <a:gd name="T14" fmla="*/ 0 w 3138"/>
                  <a:gd name="T15" fmla="*/ 1208 h 2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8" h="2112">
                    <a:moveTo>
                      <a:pt x="0" y="1208"/>
                    </a:moveTo>
                    <a:lnTo>
                      <a:pt x="272" y="600"/>
                    </a:lnTo>
                    <a:lnTo>
                      <a:pt x="1319" y="0"/>
                    </a:lnTo>
                    <a:lnTo>
                      <a:pt x="1840" y="0"/>
                    </a:lnTo>
                    <a:lnTo>
                      <a:pt x="2884" y="604"/>
                    </a:lnTo>
                    <a:lnTo>
                      <a:pt x="3138" y="1195"/>
                    </a:lnTo>
                    <a:lnTo>
                      <a:pt x="1577" y="2112"/>
                    </a:lnTo>
                    <a:lnTo>
                      <a:pt x="0" y="1208"/>
                    </a:lnTo>
                    <a:close/>
                  </a:path>
                </a:pathLst>
              </a:custGeom>
              <a:solidFill>
                <a:srgbClr val="ECECEC"/>
              </a:solidFill>
              <a:ln w="19050"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Freeform 88">
                <a:extLst>
                  <a:ext uri="{FF2B5EF4-FFF2-40B4-BE49-F238E27FC236}">
                    <a16:creationId xmlns:a16="http://schemas.microsoft.com/office/drawing/2014/main" id="{175BFBBC-02C9-49F0-86BF-27FA6826227C}"/>
                  </a:ext>
                </a:extLst>
              </p:cNvPr>
              <p:cNvSpPr>
                <a:spLocks/>
              </p:cNvSpPr>
              <p:nvPr/>
            </p:nvSpPr>
            <p:spPr bwMode="auto">
              <a:xfrm>
                <a:off x="6469109" y="2581279"/>
                <a:ext cx="407991" cy="338138"/>
              </a:xfrm>
              <a:custGeom>
                <a:avLst/>
                <a:gdLst>
                  <a:gd name="T0" fmla="*/ 0 w 1840"/>
                  <a:gd name="T1" fmla="*/ 599 h 1516"/>
                  <a:gd name="T2" fmla="*/ 280 w 1840"/>
                  <a:gd name="T3" fmla="*/ 0 h 1516"/>
                  <a:gd name="T4" fmla="*/ 276 w 1840"/>
                  <a:gd name="T5" fmla="*/ 304 h 1516"/>
                  <a:gd name="T6" fmla="*/ 1323 w 1840"/>
                  <a:gd name="T7" fmla="*/ 908 h 1516"/>
                  <a:gd name="T8" fmla="*/ 1840 w 1840"/>
                  <a:gd name="T9" fmla="*/ 908 h 1516"/>
                  <a:gd name="T10" fmla="*/ 1577 w 1840"/>
                  <a:gd name="T11" fmla="*/ 1516 h 1516"/>
                  <a:gd name="T12" fmla="*/ 0 w 1840"/>
                  <a:gd name="T13" fmla="*/ 599 h 1516"/>
                </a:gdLst>
                <a:ahLst/>
                <a:cxnLst>
                  <a:cxn ang="0">
                    <a:pos x="T0" y="T1"/>
                  </a:cxn>
                  <a:cxn ang="0">
                    <a:pos x="T2" y="T3"/>
                  </a:cxn>
                  <a:cxn ang="0">
                    <a:pos x="T4" y="T5"/>
                  </a:cxn>
                  <a:cxn ang="0">
                    <a:pos x="T6" y="T7"/>
                  </a:cxn>
                  <a:cxn ang="0">
                    <a:pos x="T8" y="T9"/>
                  </a:cxn>
                  <a:cxn ang="0">
                    <a:pos x="T10" y="T11"/>
                  </a:cxn>
                  <a:cxn ang="0">
                    <a:pos x="T12" y="T13"/>
                  </a:cxn>
                </a:cxnLst>
                <a:rect l="0" t="0" r="r" b="b"/>
                <a:pathLst>
                  <a:path w="1840" h="1516">
                    <a:moveTo>
                      <a:pt x="0" y="599"/>
                    </a:moveTo>
                    <a:lnTo>
                      <a:pt x="280" y="0"/>
                    </a:lnTo>
                    <a:lnTo>
                      <a:pt x="276" y="304"/>
                    </a:lnTo>
                    <a:lnTo>
                      <a:pt x="1323" y="908"/>
                    </a:lnTo>
                    <a:lnTo>
                      <a:pt x="1840" y="908"/>
                    </a:lnTo>
                    <a:lnTo>
                      <a:pt x="1577" y="1516"/>
                    </a:lnTo>
                    <a:lnTo>
                      <a:pt x="0" y="5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89">
                <a:extLst>
                  <a:ext uri="{FF2B5EF4-FFF2-40B4-BE49-F238E27FC236}">
                    <a16:creationId xmlns:a16="http://schemas.microsoft.com/office/drawing/2014/main" id="{D979B91A-A347-40E6-B93D-E9D7B76DC731}"/>
                  </a:ext>
                </a:extLst>
              </p:cNvPr>
              <p:cNvSpPr>
                <a:spLocks/>
              </p:cNvSpPr>
              <p:nvPr/>
            </p:nvSpPr>
            <p:spPr bwMode="auto">
              <a:xfrm>
                <a:off x="6819949" y="2651129"/>
                <a:ext cx="346078" cy="268288"/>
              </a:xfrm>
              <a:custGeom>
                <a:avLst/>
                <a:gdLst>
                  <a:gd name="T0" fmla="*/ 0 w 1561"/>
                  <a:gd name="T1" fmla="*/ 1204 h 1204"/>
                  <a:gd name="T2" fmla="*/ 263 w 1561"/>
                  <a:gd name="T3" fmla="*/ 596 h 1204"/>
                  <a:gd name="T4" fmla="*/ 1302 w 1561"/>
                  <a:gd name="T5" fmla="*/ 0 h 1204"/>
                  <a:gd name="T6" fmla="*/ 1561 w 1561"/>
                  <a:gd name="T7" fmla="*/ 287 h 1204"/>
                  <a:gd name="T8" fmla="*/ 0 w 1561"/>
                  <a:gd name="T9" fmla="*/ 1204 h 1204"/>
                </a:gdLst>
                <a:ahLst/>
                <a:cxnLst>
                  <a:cxn ang="0">
                    <a:pos x="T0" y="T1"/>
                  </a:cxn>
                  <a:cxn ang="0">
                    <a:pos x="T2" y="T3"/>
                  </a:cxn>
                  <a:cxn ang="0">
                    <a:pos x="T4" y="T5"/>
                  </a:cxn>
                  <a:cxn ang="0">
                    <a:pos x="T6" y="T7"/>
                  </a:cxn>
                  <a:cxn ang="0">
                    <a:pos x="T8" y="T9"/>
                  </a:cxn>
                </a:cxnLst>
                <a:rect l="0" t="0" r="r" b="b"/>
                <a:pathLst>
                  <a:path w="1561" h="1204">
                    <a:moveTo>
                      <a:pt x="0" y="1204"/>
                    </a:moveTo>
                    <a:lnTo>
                      <a:pt x="263" y="596"/>
                    </a:lnTo>
                    <a:lnTo>
                      <a:pt x="1302" y="0"/>
                    </a:lnTo>
                    <a:lnTo>
                      <a:pt x="1561" y="287"/>
                    </a:lnTo>
                    <a:lnTo>
                      <a:pt x="0" y="1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90">
                <a:extLst>
                  <a:ext uri="{FF2B5EF4-FFF2-40B4-BE49-F238E27FC236}">
                    <a16:creationId xmlns:a16="http://schemas.microsoft.com/office/drawing/2014/main" id="{9D771336-BA64-415E-BE13-F2ECF4EFE19E}"/>
                  </a:ext>
                </a:extLst>
              </p:cNvPr>
              <p:cNvSpPr>
                <a:spLocks noEditPoints="1"/>
              </p:cNvSpPr>
              <p:nvPr/>
            </p:nvSpPr>
            <p:spPr bwMode="auto">
              <a:xfrm>
                <a:off x="6469109" y="2581279"/>
                <a:ext cx="696918" cy="338138"/>
              </a:xfrm>
              <a:custGeom>
                <a:avLst/>
                <a:gdLst>
                  <a:gd name="T0" fmla="*/ 0 w 3138"/>
                  <a:gd name="T1" fmla="*/ 599 h 1516"/>
                  <a:gd name="T2" fmla="*/ 280 w 3138"/>
                  <a:gd name="T3" fmla="*/ 0 h 1516"/>
                  <a:gd name="T4" fmla="*/ 276 w 3138"/>
                  <a:gd name="T5" fmla="*/ 304 h 1516"/>
                  <a:gd name="T6" fmla="*/ 1323 w 3138"/>
                  <a:gd name="T7" fmla="*/ 908 h 1516"/>
                  <a:gd name="T8" fmla="*/ 1840 w 3138"/>
                  <a:gd name="T9" fmla="*/ 908 h 1516"/>
                  <a:gd name="T10" fmla="*/ 1577 w 3138"/>
                  <a:gd name="T11" fmla="*/ 1516 h 1516"/>
                  <a:gd name="T12" fmla="*/ 0 w 3138"/>
                  <a:gd name="T13" fmla="*/ 599 h 1516"/>
                  <a:gd name="T14" fmla="*/ 1577 w 3138"/>
                  <a:gd name="T15" fmla="*/ 1516 h 1516"/>
                  <a:gd name="T16" fmla="*/ 1840 w 3138"/>
                  <a:gd name="T17" fmla="*/ 908 h 1516"/>
                  <a:gd name="T18" fmla="*/ 2879 w 3138"/>
                  <a:gd name="T19" fmla="*/ 312 h 1516"/>
                  <a:gd name="T20" fmla="*/ 3138 w 3138"/>
                  <a:gd name="T21" fmla="*/ 599 h 1516"/>
                  <a:gd name="T22" fmla="*/ 1577 w 3138"/>
                  <a:gd name="T23" fmla="*/ 1516 h 1516"/>
                  <a:gd name="T24" fmla="*/ 0 w 3138"/>
                  <a:gd name="T25" fmla="*/ 612 h 1516"/>
                  <a:gd name="T26" fmla="*/ 280 w 3138"/>
                  <a:gd name="T27" fmla="*/ 295 h 1516"/>
                  <a:gd name="T28" fmla="*/ 1577 w 3138"/>
                  <a:gd name="T29" fmla="*/ 1516 h 1516"/>
                  <a:gd name="T30" fmla="*/ 1314 w 3138"/>
                  <a:gd name="T31" fmla="*/ 899 h 1516"/>
                  <a:gd name="T32" fmla="*/ 2879 w 3138"/>
                  <a:gd name="T33" fmla="*/ 312 h 1516"/>
                  <a:gd name="T34" fmla="*/ 2879 w 3138"/>
                  <a:gd name="T35" fmla="*/ 16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8" h="1516">
                    <a:moveTo>
                      <a:pt x="0" y="599"/>
                    </a:moveTo>
                    <a:lnTo>
                      <a:pt x="280" y="0"/>
                    </a:lnTo>
                    <a:lnTo>
                      <a:pt x="276" y="304"/>
                    </a:lnTo>
                    <a:lnTo>
                      <a:pt x="1323" y="908"/>
                    </a:lnTo>
                    <a:lnTo>
                      <a:pt x="1840" y="908"/>
                    </a:lnTo>
                    <a:lnTo>
                      <a:pt x="1577" y="1516"/>
                    </a:lnTo>
                    <a:lnTo>
                      <a:pt x="0" y="599"/>
                    </a:lnTo>
                    <a:close/>
                    <a:moveTo>
                      <a:pt x="1577" y="1516"/>
                    </a:moveTo>
                    <a:lnTo>
                      <a:pt x="1840" y="908"/>
                    </a:lnTo>
                    <a:lnTo>
                      <a:pt x="2879" y="312"/>
                    </a:lnTo>
                    <a:lnTo>
                      <a:pt x="3138" y="599"/>
                    </a:lnTo>
                    <a:lnTo>
                      <a:pt x="1577" y="1516"/>
                    </a:lnTo>
                    <a:close/>
                    <a:moveTo>
                      <a:pt x="0" y="612"/>
                    </a:moveTo>
                    <a:lnTo>
                      <a:pt x="280" y="295"/>
                    </a:lnTo>
                    <a:moveTo>
                      <a:pt x="1577" y="1516"/>
                    </a:moveTo>
                    <a:lnTo>
                      <a:pt x="1314" y="899"/>
                    </a:lnTo>
                    <a:moveTo>
                      <a:pt x="2879" y="312"/>
                    </a:moveTo>
                    <a:lnTo>
                      <a:pt x="2879" y="16"/>
                    </a:lnTo>
                  </a:path>
                </a:pathLst>
              </a:custGeom>
              <a:noFill/>
              <a:ln w="952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91">
                <a:extLst>
                  <a:ext uri="{FF2B5EF4-FFF2-40B4-BE49-F238E27FC236}">
                    <a16:creationId xmlns:a16="http://schemas.microsoft.com/office/drawing/2014/main" id="{8816BEC4-ECB3-404F-835B-1037EDEB819F}"/>
                  </a:ext>
                </a:extLst>
              </p:cNvPr>
              <p:cNvSpPr>
                <a:spLocks noEditPoints="1"/>
              </p:cNvSpPr>
              <p:nvPr/>
            </p:nvSpPr>
            <p:spPr bwMode="auto">
              <a:xfrm>
                <a:off x="6632622" y="2508254"/>
                <a:ext cx="371478" cy="214313"/>
              </a:xfrm>
              <a:custGeom>
                <a:avLst/>
                <a:gdLst>
                  <a:gd name="T0" fmla="*/ 170 w 1671"/>
                  <a:gd name="T1" fmla="*/ 182 h 966"/>
                  <a:gd name="T2" fmla="*/ 390 w 1671"/>
                  <a:gd name="T3" fmla="*/ 55 h 966"/>
                  <a:gd name="T4" fmla="*/ 509 w 1671"/>
                  <a:gd name="T5" fmla="*/ 127 h 966"/>
                  <a:gd name="T6" fmla="*/ 670 w 1671"/>
                  <a:gd name="T7" fmla="*/ 98 h 966"/>
                  <a:gd name="T8" fmla="*/ 670 w 1671"/>
                  <a:gd name="T9" fmla="*/ 0 h 966"/>
                  <a:gd name="T10" fmla="*/ 996 w 1671"/>
                  <a:gd name="T11" fmla="*/ 0 h 966"/>
                  <a:gd name="T12" fmla="*/ 996 w 1671"/>
                  <a:gd name="T13" fmla="*/ 98 h 966"/>
                  <a:gd name="T14" fmla="*/ 1191 w 1671"/>
                  <a:gd name="T15" fmla="*/ 144 h 966"/>
                  <a:gd name="T16" fmla="*/ 1310 w 1671"/>
                  <a:gd name="T17" fmla="*/ 76 h 966"/>
                  <a:gd name="T18" fmla="*/ 1539 w 1671"/>
                  <a:gd name="T19" fmla="*/ 208 h 966"/>
                  <a:gd name="T20" fmla="*/ 1425 w 1671"/>
                  <a:gd name="T21" fmla="*/ 275 h 966"/>
                  <a:gd name="T22" fmla="*/ 1509 w 1671"/>
                  <a:gd name="T23" fmla="*/ 394 h 966"/>
                  <a:gd name="T24" fmla="*/ 1671 w 1671"/>
                  <a:gd name="T25" fmla="*/ 394 h 966"/>
                  <a:gd name="T26" fmla="*/ 1671 w 1671"/>
                  <a:gd name="T27" fmla="*/ 580 h 966"/>
                  <a:gd name="T28" fmla="*/ 1509 w 1671"/>
                  <a:gd name="T29" fmla="*/ 580 h 966"/>
                  <a:gd name="T30" fmla="*/ 1450 w 1671"/>
                  <a:gd name="T31" fmla="*/ 669 h 966"/>
                  <a:gd name="T32" fmla="*/ 1577 w 1671"/>
                  <a:gd name="T33" fmla="*/ 741 h 966"/>
                  <a:gd name="T34" fmla="*/ 1344 w 1671"/>
                  <a:gd name="T35" fmla="*/ 872 h 966"/>
                  <a:gd name="T36" fmla="*/ 1238 w 1671"/>
                  <a:gd name="T37" fmla="*/ 805 h 966"/>
                  <a:gd name="T38" fmla="*/ 996 w 1671"/>
                  <a:gd name="T39" fmla="*/ 868 h 966"/>
                  <a:gd name="T40" fmla="*/ 996 w 1671"/>
                  <a:gd name="T41" fmla="*/ 966 h 966"/>
                  <a:gd name="T42" fmla="*/ 674 w 1671"/>
                  <a:gd name="T43" fmla="*/ 966 h 966"/>
                  <a:gd name="T44" fmla="*/ 674 w 1671"/>
                  <a:gd name="T45" fmla="*/ 868 h 966"/>
                  <a:gd name="T46" fmla="*/ 479 w 1671"/>
                  <a:gd name="T47" fmla="*/ 822 h 966"/>
                  <a:gd name="T48" fmla="*/ 365 w 1671"/>
                  <a:gd name="T49" fmla="*/ 885 h 966"/>
                  <a:gd name="T50" fmla="*/ 136 w 1671"/>
                  <a:gd name="T51" fmla="*/ 754 h 966"/>
                  <a:gd name="T52" fmla="*/ 250 w 1671"/>
                  <a:gd name="T53" fmla="*/ 690 h 966"/>
                  <a:gd name="T54" fmla="*/ 161 w 1671"/>
                  <a:gd name="T55" fmla="*/ 576 h 966"/>
                  <a:gd name="T56" fmla="*/ 0 w 1671"/>
                  <a:gd name="T57" fmla="*/ 576 h 966"/>
                  <a:gd name="T58" fmla="*/ 0 w 1671"/>
                  <a:gd name="T59" fmla="*/ 390 h 966"/>
                  <a:gd name="T60" fmla="*/ 161 w 1671"/>
                  <a:gd name="T61" fmla="*/ 390 h 966"/>
                  <a:gd name="T62" fmla="*/ 267 w 1671"/>
                  <a:gd name="T63" fmla="*/ 250 h 966"/>
                  <a:gd name="T64" fmla="*/ 170 w 1671"/>
                  <a:gd name="T65" fmla="*/ 182 h 966"/>
                  <a:gd name="T66" fmla="*/ 534 w 1671"/>
                  <a:gd name="T67" fmla="*/ 254 h 966"/>
                  <a:gd name="T68" fmla="*/ 377 w 1671"/>
                  <a:gd name="T69" fmla="*/ 369 h 966"/>
                  <a:gd name="T70" fmla="*/ 339 w 1671"/>
                  <a:gd name="T71" fmla="*/ 491 h 966"/>
                  <a:gd name="T72" fmla="*/ 403 w 1671"/>
                  <a:gd name="T73" fmla="*/ 627 h 966"/>
                  <a:gd name="T74" fmla="*/ 555 w 1671"/>
                  <a:gd name="T75" fmla="*/ 720 h 966"/>
                  <a:gd name="T76" fmla="*/ 1043 w 1671"/>
                  <a:gd name="T77" fmla="*/ 741 h 966"/>
                  <a:gd name="T78" fmla="*/ 1255 w 1671"/>
                  <a:gd name="T79" fmla="*/ 631 h 966"/>
                  <a:gd name="T80" fmla="*/ 1331 w 1671"/>
                  <a:gd name="T81" fmla="*/ 470 h 966"/>
                  <a:gd name="T82" fmla="*/ 1191 w 1671"/>
                  <a:gd name="T83" fmla="*/ 288 h 966"/>
                  <a:gd name="T84" fmla="*/ 962 w 1671"/>
                  <a:gd name="T85" fmla="*/ 203 h 966"/>
                  <a:gd name="T86" fmla="*/ 721 w 1671"/>
                  <a:gd name="T87" fmla="*/ 199 h 966"/>
                  <a:gd name="T88" fmla="*/ 534 w 1671"/>
                  <a:gd name="T89" fmla="*/ 254 h 966"/>
                  <a:gd name="T90" fmla="*/ 746 w 1671"/>
                  <a:gd name="T91" fmla="*/ 331 h 966"/>
                  <a:gd name="T92" fmla="*/ 988 w 1671"/>
                  <a:gd name="T93" fmla="*/ 343 h 966"/>
                  <a:gd name="T94" fmla="*/ 1111 w 1671"/>
                  <a:gd name="T95" fmla="*/ 436 h 966"/>
                  <a:gd name="T96" fmla="*/ 1089 w 1671"/>
                  <a:gd name="T97" fmla="*/ 559 h 966"/>
                  <a:gd name="T98" fmla="*/ 899 w 1671"/>
                  <a:gd name="T99" fmla="*/ 640 h 966"/>
                  <a:gd name="T100" fmla="*/ 653 w 1671"/>
                  <a:gd name="T101" fmla="*/ 610 h 966"/>
                  <a:gd name="T102" fmla="*/ 551 w 1671"/>
                  <a:gd name="T103" fmla="*/ 483 h 966"/>
                  <a:gd name="T104" fmla="*/ 627 w 1671"/>
                  <a:gd name="T105" fmla="*/ 369 h 966"/>
                  <a:gd name="T106" fmla="*/ 746 w 1671"/>
                  <a:gd name="T107" fmla="*/ 33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966">
                    <a:moveTo>
                      <a:pt x="170" y="182"/>
                    </a:moveTo>
                    <a:lnTo>
                      <a:pt x="390" y="55"/>
                    </a:lnTo>
                    <a:lnTo>
                      <a:pt x="509" y="127"/>
                    </a:lnTo>
                    <a:cubicBezTo>
                      <a:pt x="561" y="112"/>
                      <a:pt x="615" y="102"/>
                      <a:pt x="670" y="98"/>
                    </a:cubicBezTo>
                    <a:lnTo>
                      <a:pt x="670" y="0"/>
                    </a:lnTo>
                    <a:lnTo>
                      <a:pt x="996" y="0"/>
                    </a:lnTo>
                    <a:lnTo>
                      <a:pt x="996" y="98"/>
                    </a:lnTo>
                    <a:cubicBezTo>
                      <a:pt x="1063" y="105"/>
                      <a:pt x="1128" y="121"/>
                      <a:pt x="1191" y="144"/>
                    </a:cubicBezTo>
                    <a:lnTo>
                      <a:pt x="1310" y="76"/>
                    </a:lnTo>
                    <a:lnTo>
                      <a:pt x="1539" y="208"/>
                    </a:lnTo>
                    <a:lnTo>
                      <a:pt x="1425" y="275"/>
                    </a:lnTo>
                    <a:cubicBezTo>
                      <a:pt x="1457" y="312"/>
                      <a:pt x="1486" y="351"/>
                      <a:pt x="1509" y="394"/>
                    </a:cubicBezTo>
                    <a:lnTo>
                      <a:pt x="1671" y="394"/>
                    </a:lnTo>
                    <a:lnTo>
                      <a:pt x="1671" y="580"/>
                    </a:lnTo>
                    <a:lnTo>
                      <a:pt x="1509" y="580"/>
                    </a:lnTo>
                    <a:cubicBezTo>
                      <a:pt x="1492" y="612"/>
                      <a:pt x="1472" y="641"/>
                      <a:pt x="1450" y="669"/>
                    </a:cubicBezTo>
                    <a:lnTo>
                      <a:pt x="1577" y="741"/>
                    </a:lnTo>
                    <a:lnTo>
                      <a:pt x="1344" y="872"/>
                    </a:lnTo>
                    <a:lnTo>
                      <a:pt x="1238" y="805"/>
                    </a:lnTo>
                    <a:cubicBezTo>
                      <a:pt x="1161" y="838"/>
                      <a:pt x="1080" y="859"/>
                      <a:pt x="996" y="868"/>
                    </a:cubicBezTo>
                    <a:lnTo>
                      <a:pt x="996" y="966"/>
                    </a:lnTo>
                    <a:lnTo>
                      <a:pt x="674" y="966"/>
                    </a:lnTo>
                    <a:lnTo>
                      <a:pt x="674" y="868"/>
                    </a:lnTo>
                    <a:cubicBezTo>
                      <a:pt x="607" y="860"/>
                      <a:pt x="542" y="845"/>
                      <a:pt x="479" y="822"/>
                    </a:cubicBezTo>
                    <a:lnTo>
                      <a:pt x="365" y="885"/>
                    </a:lnTo>
                    <a:lnTo>
                      <a:pt x="136" y="754"/>
                    </a:lnTo>
                    <a:lnTo>
                      <a:pt x="250" y="690"/>
                    </a:lnTo>
                    <a:cubicBezTo>
                      <a:pt x="216" y="656"/>
                      <a:pt x="186" y="617"/>
                      <a:pt x="161" y="576"/>
                    </a:cubicBezTo>
                    <a:lnTo>
                      <a:pt x="0" y="576"/>
                    </a:lnTo>
                    <a:lnTo>
                      <a:pt x="0" y="390"/>
                    </a:lnTo>
                    <a:lnTo>
                      <a:pt x="161" y="390"/>
                    </a:lnTo>
                    <a:cubicBezTo>
                      <a:pt x="190" y="339"/>
                      <a:pt x="225" y="292"/>
                      <a:pt x="267" y="250"/>
                    </a:cubicBezTo>
                    <a:lnTo>
                      <a:pt x="170" y="182"/>
                    </a:lnTo>
                    <a:close/>
                    <a:moveTo>
                      <a:pt x="534" y="254"/>
                    </a:moveTo>
                    <a:cubicBezTo>
                      <a:pt x="474" y="280"/>
                      <a:pt x="420" y="319"/>
                      <a:pt x="377" y="369"/>
                    </a:cubicBezTo>
                    <a:cubicBezTo>
                      <a:pt x="352" y="405"/>
                      <a:pt x="339" y="447"/>
                      <a:pt x="339" y="491"/>
                    </a:cubicBezTo>
                    <a:cubicBezTo>
                      <a:pt x="346" y="542"/>
                      <a:pt x="368" y="589"/>
                      <a:pt x="403" y="627"/>
                    </a:cubicBezTo>
                    <a:cubicBezTo>
                      <a:pt x="446" y="668"/>
                      <a:pt x="498" y="700"/>
                      <a:pt x="555" y="720"/>
                    </a:cubicBezTo>
                    <a:cubicBezTo>
                      <a:pt x="709" y="791"/>
                      <a:pt x="884" y="799"/>
                      <a:pt x="1043" y="741"/>
                    </a:cubicBezTo>
                    <a:cubicBezTo>
                      <a:pt x="1123" y="725"/>
                      <a:pt x="1196" y="687"/>
                      <a:pt x="1255" y="631"/>
                    </a:cubicBezTo>
                    <a:cubicBezTo>
                      <a:pt x="1303" y="591"/>
                      <a:pt x="1331" y="532"/>
                      <a:pt x="1331" y="470"/>
                    </a:cubicBezTo>
                    <a:cubicBezTo>
                      <a:pt x="1316" y="391"/>
                      <a:pt x="1264" y="323"/>
                      <a:pt x="1191" y="288"/>
                    </a:cubicBezTo>
                    <a:cubicBezTo>
                      <a:pt x="1121" y="245"/>
                      <a:pt x="1044" y="217"/>
                      <a:pt x="962" y="203"/>
                    </a:cubicBezTo>
                    <a:cubicBezTo>
                      <a:pt x="882" y="193"/>
                      <a:pt x="801" y="191"/>
                      <a:pt x="721" y="199"/>
                    </a:cubicBezTo>
                    <a:cubicBezTo>
                      <a:pt x="656" y="208"/>
                      <a:pt x="593" y="226"/>
                      <a:pt x="534" y="254"/>
                    </a:cubicBezTo>
                    <a:close/>
                    <a:moveTo>
                      <a:pt x="746" y="331"/>
                    </a:moveTo>
                    <a:cubicBezTo>
                      <a:pt x="827" y="319"/>
                      <a:pt x="909" y="324"/>
                      <a:pt x="988" y="343"/>
                    </a:cubicBezTo>
                    <a:cubicBezTo>
                      <a:pt x="1039" y="358"/>
                      <a:pt x="1083" y="391"/>
                      <a:pt x="1111" y="436"/>
                    </a:cubicBezTo>
                    <a:cubicBezTo>
                      <a:pt x="1131" y="478"/>
                      <a:pt x="1123" y="527"/>
                      <a:pt x="1089" y="559"/>
                    </a:cubicBezTo>
                    <a:cubicBezTo>
                      <a:pt x="1038" y="608"/>
                      <a:pt x="970" y="637"/>
                      <a:pt x="899" y="640"/>
                    </a:cubicBezTo>
                    <a:cubicBezTo>
                      <a:pt x="816" y="650"/>
                      <a:pt x="731" y="640"/>
                      <a:pt x="653" y="610"/>
                    </a:cubicBezTo>
                    <a:cubicBezTo>
                      <a:pt x="599" y="588"/>
                      <a:pt x="561" y="540"/>
                      <a:pt x="551" y="483"/>
                    </a:cubicBezTo>
                    <a:cubicBezTo>
                      <a:pt x="559" y="436"/>
                      <a:pt x="587" y="394"/>
                      <a:pt x="627" y="369"/>
                    </a:cubicBezTo>
                    <a:cubicBezTo>
                      <a:pt x="663" y="346"/>
                      <a:pt x="704" y="333"/>
                      <a:pt x="746" y="331"/>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92">
                <a:extLst>
                  <a:ext uri="{FF2B5EF4-FFF2-40B4-BE49-F238E27FC236}">
                    <a16:creationId xmlns:a16="http://schemas.microsoft.com/office/drawing/2014/main" id="{2881F589-59B3-4724-91D7-14755B8C2231}"/>
                  </a:ext>
                </a:extLst>
              </p:cNvPr>
              <p:cNvSpPr>
                <a:spLocks/>
              </p:cNvSpPr>
              <p:nvPr/>
            </p:nvSpPr>
            <p:spPr bwMode="auto">
              <a:xfrm>
                <a:off x="6469109" y="2449516"/>
                <a:ext cx="696918" cy="469901"/>
              </a:xfrm>
              <a:custGeom>
                <a:avLst/>
                <a:gdLst>
                  <a:gd name="T0" fmla="*/ 0 w 3138"/>
                  <a:gd name="T1" fmla="*/ 1208 h 2112"/>
                  <a:gd name="T2" fmla="*/ 272 w 3138"/>
                  <a:gd name="T3" fmla="*/ 600 h 2112"/>
                  <a:gd name="T4" fmla="*/ 1319 w 3138"/>
                  <a:gd name="T5" fmla="*/ 0 h 2112"/>
                  <a:gd name="T6" fmla="*/ 1840 w 3138"/>
                  <a:gd name="T7" fmla="*/ 0 h 2112"/>
                  <a:gd name="T8" fmla="*/ 2884 w 3138"/>
                  <a:gd name="T9" fmla="*/ 604 h 2112"/>
                  <a:gd name="T10" fmla="*/ 3138 w 3138"/>
                  <a:gd name="T11" fmla="*/ 1195 h 2112"/>
                  <a:gd name="T12" fmla="*/ 1577 w 3138"/>
                  <a:gd name="T13" fmla="*/ 2112 h 2112"/>
                  <a:gd name="T14" fmla="*/ 0 w 3138"/>
                  <a:gd name="T15" fmla="*/ 1208 h 2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8" h="2112">
                    <a:moveTo>
                      <a:pt x="0" y="1208"/>
                    </a:moveTo>
                    <a:lnTo>
                      <a:pt x="272" y="600"/>
                    </a:lnTo>
                    <a:lnTo>
                      <a:pt x="1319" y="0"/>
                    </a:lnTo>
                    <a:lnTo>
                      <a:pt x="1840" y="0"/>
                    </a:lnTo>
                    <a:lnTo>
                      <a:pt x="2884" y="604"/>
                    </a:lnTo>
                    <a:lnTo>
                      <a:pt x="3138" y="1195"/>
                    </a:lnTo>
                    <a:lnTo>
                      <a:pt x="1577" y="2112"/>
                    </a:lnTo>
                    <a:lnTo>
                      <a:pt x="0" y="1208"/>
                    </a:lnTo>
                    <a:close/>
                  </a:path>
                </a:pathLst>
              </a:custGeom>
              <a:noFill/>
              <a:ln w="19050"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9" name="Group 468">
              <a:extLst>
                <a:ext uri="{FF2B5EF4-FFF2-40B4-BE49-F238E27FC236}">
                  <a16:creationId xmlns:a16="http://schemas.microsoft.com/office/drawing/2014/main" id="{99AC98F7-4D8E-42C0-8EED-4045D9D510B8}"/>
                </a:ext>
              </a:extLst>
            </p:cNvPr>
            <p:cNvGrpSpPr/>
            <p:nvPr/>
          </p:nvGrpSpPr>
          <p:grpSpPr>
            <a:xfrm>
              <a:off x="6592935" y="2986092"/>
              <a:ext cx="441328" cy="103188"/>
              <a:chOff x="6592935" y="2986092"/>
              <a:chExt cx="441328" cy="103188"/>
            </a:xfrm>
          </p:grpSpPr>
          <p:sp>
            <p:nvSpPr>
              <p:cNvPr id="348" name="Freeform 93">
                <a:extLst>
                  <a:ext uri="{FF2B5EF4-FFF2-40B4-BE49-F238E27FC236}">
                    <a16:creationId xmlns:a16="http://schemas.microsoft.com/office/drawing/2014/main" id="{AF7BD509-974D-46E0-BC51-A31F3700F00C}"/>
                  </a:ext>
                </a:extLst>
              </p:cNvPr>
              <p:cNvSpPr>
                <a:spLocks noEditPoints="1"/>
              </p:cNvSpPr>
              <p:nvPr/>
            </p:nvSpPr>
            <p:spPr bwMode="auto">
              <a:xfrm>
                <a:off x="6592935" y="2987680"/>
                <a:ext cx="74613" cy="100013"/>
              </a:xfrm>
              <a:custGeom>
                <a:avLst/>
                <a:gdLst>
                  <a:gd name="T0" fmla="*/ 0 w 341"/>
                  <a:gd name="T1" fmla="*/ 448 h 448"/>
                  <a:gd name="T2" fmla="*/ 0 w 341"/>
                  <a:gd name="T3" fmla="*/ 0 h 448"/>
                  <a:gd name="T4" fmla="*/ 168 w 341"/>
                  <a:gd name="T5" fmla="*/ 0 h 448"/>
                  <a:gd name="T6" fmla="*/ 236 w 341"/>
                  <a:gd name="T7" fmla="*/ 5 h 448"/>
                  <a:gd name="T8" fmla="*/ 292 w 341"/>
                  <a:gd name="T9" fmla="*/ 26 h 448"/>
                  <a:gd name="T10" fmla="*/ 327 w 341"/>
                  <a:gd name="T11" fmla="*/ 69 h 448"/>
                  <a:gd name="T12" fmla="*/ 341 w 341"/>
                  <a:gd name="T13" fmla="*/ 130 h 448"/>
                  <a:gd name="T14" fmla="*/ 305 w 341"/>
                  <a:gd name="T15" fmla="*/ 226 h 448"/>
                  <a:gd name="T16" fmla="*/ 173 w 341"/>
                  <a:gd name="T17" fmla="*/ 266 h 448"/>
                  <a:gd name="T18" fmla="*/ 59 w 341"/>
                  <a:gd name="T19" fmla="*/ 266 h 448"/>
                  <a:gd name="T20" fmla="*/ 59 w 341"/>
                  <a:gd name="T21" fmla="*/ 448 h 448"/>
                  <a:gd name="T22" fmla="*/ 0 w 341"/>
                  <a:gd name="T23" fmla="*/ 448 h 448"/>
                  <a:gd name="T24" fmla="*/ 59 w 341"/>
                  <a:gd name="T25" fmla="*/ 213 h 448"/>
                  <a:gd name="T26" fmla="*/ 174 w 341"/>
                  <a:gd name="T27" fmla="*/ 213 h 448"/>
                  <a:gd name="T28" fmla="*/ 256 w 341"/>
                  <a:gd name="T29" fmla="*/ 192 h 448"/>
                  <a:gd name="T30" fmla="*/ 280 w 341"/>
                  <a:gd name="T31" fmla="*/ 131 h 448"/>
                  <a:gd name="T32" fmla="*/ 266 w 341"/>
                  <a:gd name="T33" fmla="*/ 84 h 448"/>
                  <a:gd name="T34" fmla="*/ 228 w 341"/>
                  <a:gd name="T35" fmla="*/ 57 h 448"/>
                  <a:gd name="T36" fmla="*/ 173 w 341"/>
                  <a:gd name="T37" fmla="*/ 53 h 448"/>
                  <a:gd name="T38" fmla="*/ 59 w 341"/>
                  <a:gd name="T39" fmla="*/ 53 h 448"/>
                  <a:gd name="T40" fmla="*/ 59 w 341"/>
                  <a:gd name="T41" fmla="*/ 21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1" h="448">
                    <a:moveTo>
                      <a:pt x="0" y="448"/>
                    </a:moveTo>
                    <a:lnTo>
                      <a:pt x="0" y="0"/>
                    </a:lnTo>
                    <a:lnTo>
                      <a:pt x="168" y="0"/>
                    </a:lnTo>
                    <a:cubicBezTo>
                      <a:pt x="198" y="0"/>
                      <a:pt x="221" y="2"/>
                      <a:pt x="236" y="5"/>
                    </a:cubicBezTo>
                    <a:cubicBezTo>
                      <a:pt x="258" y="8"/>
                      <a:pt x="277" y="15"/>
                      <a:pt x="292" y="26"/>
                    </a:cubicBezTo>
                    <a:cubicBezTo>
                      <a:pt x="306" y="36"/>
                      <a:pt x="318" y="50"/>
                      <a:pt x="327" y="69"/>
                    </a:cubicBezTo>
                    <a:cubicBezTo>
                      <a:pt x="336" y="87"/>
                      <a:pt x="341" y="107"/>
                      <a:pt x="341" y="130"/>
                    </a:cubicBezTo>
                    <a:cubicBezTo>
                      <a:pt x="341" y="168"/>
                      <a:pt x="329" y="200"/>
                      <a:pt x="305" y="226"/>
                    </a:cubicBezTo>
                    <a:cubicBezTo>
                      <a:pt x="281" y="253"/>
                      <a:pt x="237" y="266"/>
                      <a:pt x="173" y="266"/>
                    </a:cubicBezTo>
                    <a:lnTo>
                      <a:pt x="59" y="266"/>
                    </a:lnTo>
                    <a:lnTo>
                      <a:pt x="59" y="448"/>
                    </a:lnTo>
                    <a:lnTo>
                      <a:pt x="0" y="448"/>
                    </a:lnTo>
                    <a:close/>
                    <a:moveTo>
                      <a:pt x="59" y="213"/>
                    </a:moveTo>
                    <a:lnTo>
                      <a:pt x="174" y="213"/>
                    </a:lnTo>
                    <a:cubicBezTo>
                      <a:pt x="213" y="213"/>
                      <a:pt x="240" y="206"/>
                      <a:pt x="256" y="192"/>
                    </a:cubicBezTo>
                    <a:cubicBezTo>
                      <a:pt x="272" y="177"/>
                      <a:pt x="280" y="157"/>
                      <a:pt x="280" y="131"/>
                    </a:cubicBezTo>
                    <a:cubicBezTo>
                      <a:pt x="280" y="113"/>
                      <a:pt x="275" y="97"/>
                      <a:pt x="266" y="84"/>
                    </a:cubicBezTo>
                    <a:cubicBezTo>
                      <a:pt x="256" y="70"/>
                      <a:pt x="244" y="61"/>
                      <a:pt x="228" y="57"/>
                    </a:cubicBezTo>
                    <a:cubicBezTo>
                      <a:pt x="218" y="54"/>
                      <a:pt x="200" y="53"/>
                      <a:pt x="173" y="53"/>
                    </a:cubicBezTo>
                    <a:lnTo>
                      <a:pt x="59" y="53"/>
                    </a:lnTo>
                    <a:lnTo>
                      <a:pt x="59"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94">
                <a:extLst>
                  <a:ext uri="{FF2B5EF4-FFF2-40B4-BE49-F238E27FC236}">
                    <a16:creationId xmlns:a16="http://schemas.microsoft.com/office/drawing/2014/main" id="{C76AA67C-3C42-43D1-AD54-A4B743CF4A9A}"/>
                  </a:ext>
                </a:extLst>
              </p:cNvPr>
              <p:cNvSpPr>
                <a:spLocks noEditPoints="1"/>
              </p:cNvSpPr>
              <p:nvPr/>
            </p:nvSpPr>
            <p:spPr bwMode="auto">
              <a:xfrm>
                <a:off x="6664373" y="2987680"/>
                <a:ext cx="92076" cy="100013"/>
              </a:xfrm>
              <a:custGeom>
                <a:avLst/>
                <a:gdLst>
                  <a:gd name="T0" fmla="*/ 0 w 418"/>
                  <a:gd name="T1" fmla="*/ 448 h 448"/>
                  <a:gd name="T2" fmla="*/ 171 w 418"/>
                  <a:gd name="T3" fmla="*/ 0 h 448"/>
                  <a:gd name="T4" fmla="*/ 235 w 418"/>
                  <a:gd name="T5" fmla="*/ 0 h 448"/>
                  <a:gd name="T6" fmla="*/ 418 w 418"/>
                  <a:gd name="T7" fmla="*/ 448 h 448"/>
                  <a:gd name="T8" fmla="*/ 351 w 418"/>
                  <a:gd name="T9" fmla="*/ 448 h 448"/>
                  <a:gd name="T10" fmla="*/ 299 w 418"/>
                  <a:gd name="T11" fmla="*/ 312 h 448"/>
                  <a:gd name="T12" fmla="*/ 112 w 418"/>
                  <a:gd name="T13" fmla="*/ 312 h 448"/>
                  <a:gd name="T14" fmla="*/ 62 w 418"/>
                  <a:gd name="T15" fmla="*/ 448 h 448"/>
                  <a:gd name="T16" fmla="*/ 0 w 418"/>
                  <a:gd name="T17" fmla="*/ 448 h 448"/>
                  <a:gd name="T18" fmla="*/ 129 w 418"/>
                  <a:gd name="T19" fmla="*/ 264 h 448"/>
                  <a:gd name="T20" fmla="*/ 280 w 418"/>
                  <a:gd name="T21" fmla="*/ 264 h 448"/>
                  <a:gd name="T22" fmla="*/ 234 w 418"/>
                  <a:gd name="T23" fmla="*/ 140 h 448"/>
                  <a:gd name="T24" fmla="*/ 202 w 418"/>
                  <a:gd name="T25" fmla="*/ 47 h 448"/>
                  <a:gd name="T26" fmla="*/ 178 w 418"/>
                  <a:gd name="T27" fmla="*/ 133 h 448"/>
                  <a:gd name="T28" fmla="*/ 129 w 418"/>
                  <a:gd name="T29" fmla="*/ 26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8" h="448">
                    <a:moveTo>
                      <a:pt x="0" y="448"/>
                    </a:moveTo>
                    <a:lnTo>
                      <a:pt x="171" y="0"/>
                    </a:lnTo>
                    <a:lnTo>
                      <a:pt x="235" y="0"/>
                    </a:lnTo>
                    <a:lnTo>
                      <a:pt x="418" y="448"/>
                    </a:lnTo>
                    <a:lnTo>
                      <a:pt x="351" y="448"/>
                    </a:lnTo>
                    <a:lnTo>
                      <a:pt x="299" y="312"/>
                    </a:lnTo>
                    <a:lnTo>
                      <a:pt x="112" y="312"/>
                    </a:lnTo>
                    <a:lnTo>
                      <a:pt x="62" y="448"/>
                    </a:lnTo>
                    <a:lnTo>
                      <a:pt x="0" y="448"/>
                    </a:lnTo>
                    <a:close/>
                    <a:moveTo>
                      <a:pt x="129" y="264"/>
                    </a:moveTo>
                    <a:lnTo>
                      <a:pt x="280" y="264"/>
                    </a:lnTo>
                    <a:lnTo>
                      <a:pt x="234" y="140"/>
                    </a:lnTo>
                    <a:cubicBezTo>
                      <a:pt x="219" y="102"/>
                      <a:pt x="209" y="71"/>
                      <a:pt x="202" y="47"/>
                    </a:cubicBezTo>
                    <a:cubicBezTo>
                      <a:pt x="196" y="76"/>
                      <a:pt x="188" y="104"/>
                      <a:pt x="178" y="133"/>
                    </a:cubicBezTo>
                    <a:lnTo>
                      <a:pt x="129"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95">
                <a:extLst>
                  <a:ext uri="{FF2B5EF4-FFF2-40B4-BE49-F238E27FC236}">
                    <a16:creationId xmlns:a16="http://schemas.microsoft.com/office/drawing/2014/main" id="{129C00AA-6732-44AF-BA9F-AB0F1A59FE4D}"/>
                  </a:ext>
                </a:extLst>
              </p:cNvPr>
              <p:cNvSpPr>
                <a:spLocks noEditPoints="1"/>
              </p:cNvSpPr>
              <p:nvPr/>
            </p:nvSpPr>
            <p:spPr bwMode="auto">
              <a:xfrm>
                <a:off x="6767561" y="2987680"/>
                <a:ext cx="87313" cy="100013"/>
              </a:xfrm>
              <a:custGeom>
                <a:avLst/>
                <a:gdLst>
                  <a:gd name="T0" fmla="*/ 0 w 394"/>
                  <a:gd name="T1" fmla="*/ 448 h 448"/>
                  <a:gd name="T2" fmla="*/ 0 w 394"/>
                  <a:gd name="T3" fmla="*/ 0 h 448"/>
                  <a:gd name="T4" fmla="*/ 198 w 394"/>
                  <a:gd name="T5" fmla="*/ 0 h 448"/>
                  <a:gd name="T6" fmla="*/ 289 w 394"/>
                  <a:gd name="T7" fmla="*/ 12 h 448"/>
                  <a:gd name="T8" fmla="*/ 339 w 394"/>
                  <a:gd name="T9" fmla="*/ 55 h 448"/>
                  <a:gd name="T10" fmla="*/ 358 w 394"/>
                  <a:gd name="T11" fmla="*/ 122 h 448"/>
                  <a:gd name="T12" fmla="*/ 327 w 394"/>
                  <a:gd name="T13" fmla="*/ 203 h 448"/>
                  <a:gd name="T14" fmla="*/ 232 w 394"/>
                  <a:gd name="T15" fmla="*/ 244 h 448"/>
                  <a:gd name="T16" fmla="*/ 267 w 394"/>
                  <a:gd name="T17" fmla="*/ 266 h 448"/>
                  <a:gd name="T18" fmla="*/ 317 w 394"/>
                  <a:gd name="T19" fmla="*/ 326 h 448"/>
                  <a:gd name="T20" fmla="*/ 394 w 394"/>
                  <a:gd name="T21" fmla="*/ 448 h 448"/>
                  <a:gd name="T22" fmla="*/ 320 w 394"/>
                  <a:gd name="T23" fmla="*/ 448 h 448"/>
                  <a:gd name="T24" fmla="*/ 261 w 394"/>
                  <a:gd name="T25" fmla="*/ 355 h 448"/>
                  <a:gd name="T26" fmla="*/ 218 w 394"/>
                  <a:gd name="T27" fmla="*/ 293 h 448"/>
                  <a:gd name="T28" fmla="*/ 188 w 394"/>
                  <a:gd name="T29" fmla="*/ 263 h 448"/>
                  <a:gd name="T30" fmla="*/ 161 w 394"/>
                  <a:gd name="T31" fmla="*/ 251 h 448"/>
                  <a:gd name="T32" fmla="*/ 128 w 394"/>
                  <a:gd name="T33" fmla="*/ 249 h 448"/>
                  <a:gd name="T34" fmla="*/ 59 w 394"/>
                  <a:gd name="T35" fmla="*/ 249 h 448"/>
                  <a:gd name="T36" fmla="*/ 59 w 394"/>
                  <a:gd name="T37" fmla="*/ 448 h 448"/>
                  <a:gd name="T38" fmla="*/ 0 w 394"/>
                  <a:gd name="T39" fmla="*/ 448 h 448"/>
                  <a:gd name="T40" fmla="*/ 59 w 394"/>
                  <a:gd name="T41" fmla="*/ 198 h 448"/>
                  <a:gd name="T42" fmla="*/ 186 w 394"/>
                  <a:gd name="T43" fmla="*/ 198 h 448"/>
                  <a:gd name="T44" fmla="*/ 250 w 394"/>
                  <a:gd name="T45" fmla="*/ 189 h 448"/>
                  <a:gd name="T46" fmla="*/ 285 w 394"/>
                  <a:gd name="T47" fmla="*/ 163 h 448"/>
                  <a:gd name="T48" fmla="*/ 297 w 394"/>
                  <a:gd name="T49" fmla="*/ 122 h 448"/>
                  <a:gd name="T50" fmla="*/ 273 w 394"/>
                  <a:gd name="T51" fmla="*/ 70 h 448"/>
                  <a:gd name="T52" fmla="*/ 201 w 394"/>
                  <a:gd name="T53" fmla="*/ 50 h 448"/>
                  <a:gd name="T54" fmla="*/ 59 w 394"/>
                  <a:gd name="T55" fmla="*/ 50 h 448"/>
                  <a:gd name="T56" fmla="*/ 59 w 394"/>
                  <a:gd name="T57" fmla="*/ 19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448">
                    <a:moveTo>
                      <a:pt x="0" y="448"/>
                    </a:moveTo>
                    <a:lnTo>
                      <a:pt x="0" y="0"/>
                    </a:lnTo>
                    <a:lnTo>
                      <a:pt x="198" y="0"/>
                    </a:lnTo>
                    <a:cubicBezTo>
                      <a:pt x="238" y="0"/>
                      <a:pt x="269" y="4"/>
                      <a:pt x="289" y="12"/>
                    </a:cubicBezTo>
                    <a:cubicBezTo>
                      <a:pt x="310" y="20"/>
                      <a:pt x="327" y="35"/>
                      <a:pt x="339" y="55"/>
                    </a:cubicBezTo>
                    <a:cubicBezTo>
                      <a:pt x="351" y="75"/>
                      <a:pt x="358" y="98"/>
                      <a:pt x="358" y="122"/>
                    </a:cubicBezTo>
                    <a:cubicBezTo>
                      <a:pt x="358" y="154"/>
                      <a:pt x="347" y="181"/>
                      <a:pt x="327" y="203"/>
                    </a:cubicBezTo>
                    <a:cubicBezTo>
                      <a:pt x="306" y="224"/>
                      <a:pt x="275" y="238"/>
                      <a:pt x="232" y="244"/>
                    </a:cubicBezTo>
                    <a:cubicBezTo>
                      <a:pt x="247" y="252"/>
                      <a:pt x="259" y="259"/>
                      <a:pt x="267" y="266"/>
                    </a:cubicBezTo>
                    <a:cubicBezTo>
                      <a:pt x="285" y="282"/>
                      <a:pt x="301" y="302"/>
                      <a:pt x="317" y="326"/>
                    </a:cubicBezTo>
                    <a:lnTo>
                      <a:pt x="394" y="448"/>
                    </a:lnTo>
                    <a:lnTo>
                      <a:pt x="320" y="448"/>
                    </a:lnTo>
                    <a:lnTo>
                      <a:pt x="261" y="355"/>
                    </a:lnTo>
                    <a:cubicBezTo>
                      <a:pt x="243" y="328"/>
                      <a:pt x="229" y="307"/>
                      <a:pt x="218" y="293"/>
                    </a:cubicBezTo>
                    <a:cubicBezTo>
                      <a:pt x="207" y="279"/>
                      <a:pt x="197" y="269"/>
                      <a:pt x="188" y="263"/>
                    </a:cubicBezTo>
                    <a:cubicBezTo>
                      <a:pt x="179" y="257"/>
                      <a:pt x="170" y="253"/>
                      <a:pt x="161" y="251"/>
                    </a:cubicBezTo>
                    <a:cubicBezTo>
                      <a:pt x="154" y="250"/>
                      <a:pt x="143" y="249"/>
                      <a:pt x="128" y="249"/>
                    </a:cubicBezTo>
                    <a:lnTo>
                      <a:pt x="59" y="249"/>
                    </a:lnTo>
                    <a:lnTo>
                      <a:pt x="59" y="448"/>
                    </a:lnTo>
                    <a:lnTo>
                      <a:pt x="0" y="448"/>
                    </a:lnTo>
                    <a:close/>
                    <a:moveTo>
                      <a:pt x="59" y="198"/>
                    </a:moveTo>
                    <a:lnTo>
                      <a:pt x="186" y="198"/>
                    </a:lnTo>
                    <a:cubicBezTo>
                      <a:pt x="214" y="198"/>
                      <a:pt x="235" y="195"/>
                      <a:pt x="250" y="189"/>
                    </a:cubicBezTo>
                    <a:cubicBezTo>
                      <a:pt x="265" y="184"/>
                      <a:pt x="277" y="175"/>
                      <a:pt x="285" y="163"/>
                    </a:cubicBezTo>
                    <a:cubicBezTo>
                      <a:pt x="293" y="150"/>
                      <a:pt x="297" y="137"/>
                      <a:pt x="297" y="122"/>
                    </a:cubicBezTo>
                    <a:cubicBezTo>
                      <a:pt x="297" y="101"/>
                      <a:pt x="289" y="84"/>
                      <a:pt x="273" y="70"/>
                    </a:cubicBezTo>
                    <a:cubicBezTo>
                      <a:pt x="258" y="56"/>
                      <a:pt x="234" y="50"/>
                      <a:pt x="201" y="50"/>
                    </a:cubicBezTo>
                    <a:lnTo>
                      <a:pt x="59" y="50"/>
                    </a:lnTo>
                    <a:lnTo>
                      <a:pt x="59"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96">
                <a:extLst>
                  <a:ext uri="{FF2B5EF4-FFF2-40B4-BE49-F238E27FC236}">
                    <a16:creationId xmlns:a16="http://schemas.microsoft.com/office/drawing/2014/main" id="{80B2BA4D-FCF8-41BD-8C41-DDF77972341E}"/>
                  </a:ext>
                </a:extLst>
              </p:cNvPr>
              <p:cNvSpPr>
                <a:spLocks/>
              </p:cNvSpPr>
              <p:nvPr/>
            </p:nvSpPr>
            <p:spPr bwMode="auto">
              <a:xfrm>
                <a:off x="6862812" y="2986092"/>
                <a:ext cx="79376" cy="103188"/>
              </a:xfrm>
              <a:custGeom>
                <a:avLst/>
                <a:gdLst>
                  <a:gd name="T0" fmla="*/ 0 w 356"/>
                  <a:gd name="T1" fmla="*/ 311 h 462"/>
                  <a:gd name="T2" fmla="*/ 55 w 356"/>
                  <a:gd name="T3" fmla="*/ 306 h 462"/>
                  <a:gd name="T4" fmla="*/ 74 w 356"/>
                  <a:gd name="T5" fmla="*/ 361 h 462"/>
                  <a:gd name="T6" fmla="*/ 119 w 356"/>
                  <a:gd name="T7" fmla="*/ 396 h 462"/>
                  <a:gd name="T8" fmla="*/ 188 w 356"/>
                  <a:gd name="T9" fmla="*/ 409 h 462"/>
                  <a:gd name="T10" fmla="*/ 247 w 356"/>
                  <a:gd name="T11" fmla="*/ 399 h 462"/>
                  <a:gd name="T12" fmla="*/ 286 w 356"/>
                  <a:gd name="T13" fmla="*/ 372 h 462"/>
                  <a:gd name="T14" fmla="*/ 299 w 356"/>
                  <a:gd name="T15" fmla="*/ 333 h 462"/>
                  <a:gd name="T16" fmla="*/ 287 w 356"/>
                  <a:gd name="T17" fmla="*/ 297 h 462"/>
                  <a:gd name="T18" fmla="*/ 246 w 356"/>
                  <a:gd name="T19" fmla="*/ 270 h 462"/>
                  <a:gd name="T20" fmla="*/ 167 w 356"/>
                  <a:gd name="T21" fmla="*/ 248 h 462"/>
                  <a:gd name="T22" fmla="*/ 80 w 356"/>
                  <a:gd name="T23" fmla="*/ 220 h 462"/>
                  <a:gd name="T24" fmla="*/ 32 w 356"/>
                  <a:gd name="T25" fmla="*/ 179 h 462"/>
                  <a:gd name="T26" fmla="*/ 17 w 356"/>
                  <a:gd name="T27" fmla="*/ 123 h 462"/>
                  <a:gd name="T28" fmla="*/ 36 w 356"/>
                  <a:gd name="T29" fmla="*/ 60 h 462"/>
                  <a:gd name="T30" fmla="*/ 92 w 356"/>
                  <a:gd name="T31" fmla="*/ 15 h 462"/>
                  <a:gd name="T32" fmla="*/ 174 w 356"/>
                  <a:gd name="T33" fmla="*/ 0 h 462"/>
                  <a:gd name="T34" fmla="*/ 262 w 356"/>
                  <a:gd name="T35" fmla="*/ 16 h 462"/>
                  <a:gd name="T36" fmla="*/ 320 w 356"/>
                  <a:gd name="T37" fmla="*/ 63 h 462"/>
                  <a:gd name="T38" fmla="*/ 342 w 356"/>
                  <a:gd name="T39" fmla="*/ 133 h 462"/>
                  <a:gd name="T40" fmla="*/ 286 w 356"/>
                  <a:gd name="T41" fmla="*/ 138 h 462"/>
                  <a:gd name="T42" fmla="*/ 254 w 356"/>
                  <a:gd name="T43" fmla="*/ 73 h 462"/>
                  <a:gd name="T44" fmla="*/ 177 w 356"/>
                  <a:gd name="T45" fmla="*/ 52 h 462"/>
                  <a:gd name="T46" fmla="*/ 98 w 356"/>
                  <a:gd name="T47" fmla="*/ 72 h 462"/>
                  <a:gd name="T48" fmla="*/ 74 w 356"/>
                  <a:gd name="T49" fmla="*/ 119 h 462"/>
                  <a:gd name="T50" fmla="*/ 91 w 356"/>
                  <a:gd name="T51" fmla="*/ 159 h 462"/>
                  <a:gd name="T52" fmla="*/ 180 w 356"/>
                  <a:gd name="T53" fmla="*/ 191 h 462"/>
                  <a:gd name="T54" fmla="*/ 279 w 356"/>
                  <a:gd name="T55" fmla="*/ 219 h 462"/>
                  <a:gd name="T56" fmla="*/ 337 w 356"/>
                  <a:gd name="T57" fmla="*/ 265 h 462"/>
                  <a:gd name="T58" fmla="*/ 356 w 356"/>
                  <a:gd name="T59" fmla="*/ 328 h 462"/>
                  <a:gd name="T60" fmla="*/ 335 w 356"/>
                  <a:gd name="T61" fmla="*/ 396 h 462"/>
                  <a:gd name="T62" fmla="*/ 276 w 356"/>
                  <a:gd name="T63" fmla="*/ 445 h 462"/>
                  <a:gd name="T64" fmla="*/ 190 w 356"/>
                  <a:gd name="T65" fmla="*/ 462 h 462"/>
                  <a:gd name="T66" fmla="*/ 88 w 356"/>
                  <a:gd name="T67" fmla="*/ 445 h 462"/>
                  <a:gd name="T68" fmla="*/ 24 w 356"/>
                  <a:gd name="T69" fmla="*/ 391 h 462"/>
                  <a:gd name="T70" fmla="*/ 0 w 356"/>
                  <a:gd name="T71" fmla="*/ 31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6" h="462">
                    <a:moveTo>
                      <a:pt x="0" y="311"/>
                    </a:moveTo>
                    <a:lnTo>
                      <a:pt x="55" y="306"/>
                    </a:lnTo>
                    <a:cubicBezTo>
                      <a:pt x="58" y="328"/>
                      <a:pt x="64" y="347"/>
                      <a:pt x="74" y="361"/>
                    </a:cubicBezTo>
                    <a:cubicBezTo>
                      <a:pt x="84" y="375"/>
                      <a:pt x="99" y="387"/>
                      <a:pt x="119" y="396"/>
                    </a:cubicBezTo>
                    <a:cubicBezTo>
                      <a:pt x="139" y="405"/>
                      <a:pt x="162" y="409"/>
                      <a:pt x="188" y="409"/>
                    </a:cubicBezTo>
                    <a:cubicBezTo>
                      <a:pt x="210" y="409"/>
                      <a:pt x="230" y="406"/>
                      <a:pt x="247" y="399"/>
                    </a:cubicBezTo>
                    <a:cubicBezTo>
                      <a:pt x="265" y="392"/>
                      <a:pt x="278" y="383"/>
                      <a:pt x="286" y="372"/>
                    </a:cubicBezTo>
                    <a:cubicBezTo>
                      <a:pt x="294" y="360"/>
                      <a:pt x="299" y="347"/>
                      <a:pt x="299" y="333"/>
                    </a:cubicBezTo>
                    <a:cubicBezTo>
                      <a:pt x="299" y="319"/>
                      <a:pt x="295" y="307"/>
                      <a:pt x="287" y="297"/>
                    </a:cubicBezTo>
                    <a:cubicBezTo>
                      <a:pt x="278" y="286"/>
                      <a:pt x="265" y="277"/>
                      <a:pt x="246" y="270"/>
                    </a:cubicBezTo>
                    <a:cubicBezTo>
                      <a:pt x="234" y="265"/>
                      <a:pt x="208" y="258"/>
                      <a:pt x="167" y="248"/>
                    </a:cubicBezTo>
                    <a:cubicBezTo>
                      <a:pt x="125" y="238"/>
                      <a:pt x="97" y="229"/>
                      <a:pt x="80" y="220"/>
                    </a:cubicBezTo>
                    <a:cubicBezTo>
                      <a:pt x="59" y="209"/>
                      <a:pt x="43" y="195"/>
                      <a:pt x="32" y="179"/>
                    </a:cubicBezTo>
                    <a:cubicBezTo>
                      <a:pt x="22" y="162"/>
                      <a:pt x="17" y="143"/>
                      <a:pt x="17" y="123"/>
                    </a:cubicBezTo>
                    <a:cubicBezTo>
                      <a:pt x="17" y="100"/>
                      <a:pt x="23" y="79"/>
                      <a:pt x="36" y="60"/>
                    </a:cubicBezTo>
                    <a:cubicBezTo>
                      <a:pt x="49" y="40"/>
                      <a:pt x="67" y="25"/>
                      <a:pt x="92" y="15"/>
                    </a:cubicBezTo>
                    <a:cubicBezTo>
                      <a:pt x="117" y="5"/>
                      <a:pt x="144" y="0"/>
                      <a:pt x="174" y="0"/>
                    </a:cubicBezTo>
                    <a:cubicBezTo>
                      <a:pt x="207" y="0"/>
                      <a:pt x="237" y="5"/>
                      <a:pt x="262" y="16"/>
                    </a:cubicBezTo>
                    <a:cubicBezTo>
                      <a:pt x="287" y="26"/>
                      <a:pt x="307" y="42"/>
                      <a:pt x="320" y="63"/>
                    </a:cubicBezTo>
                    <a:cubicBezTo>
                      <a:pt x="334" y="84"/>
                      <a:pt x="341" y="107"/>
                      <a:pt x="342" y="133"/>
                    </a:cubicBezTo>
                    <a:lnTo>
                      <a:pt x="286" y="138"/>
                    </a:lnTo>
                    <a:cubicBezTo>
                      <a:pt x="283" y="109"/>
                      <a:pt x="272" y="88"/>
                      <a:pt x="254" y="73"/>
                    </a:cubicBezTo>
                    <a:cubicBezTo>
                      <a:pt x="237" y="59"/>
                      <a:pt x="211" y="52"/>
                      <a:pt x="177" y="52"/>
                    </a:cubicBezTo>
                    <a:cubicBezTo>
                      <a:pt x="141" y="52"/>
                      <a:pt x="115" y="58"/>
                      <a:pt x="98" y="72"/>
                    </a:cubicBezTo>
                    <a:cubicBezTo>
                      <a:pt x="82" y="85"/>
                      <a:pt x="74" y="100"/>
                      <a:pt x="74" y="119"/>
                    </a:cubicBezTo>
                    <a:cubicBezTo>
                      <a:pt x="74" y="135"/>
                      <a:pt x="80" y="148"/>
                      <a:pt x="91" y="159"/>
                    </a:cubicBezTo>
                    <a:cubicBezTo>
                      <a:pt x="103" y="169"/>
                      <a:pt x="132" y="180"/>
                      <a:pt x="180" y="191"/>
                    </a:cubicBezTo>
                    <a:cubicBezTo>
                      <a:pt x="229" y="201"/>
                      <a:pt x="262" y="211"/>
                      <a:pt x="279" y="219"/>
                    </a:cubicBezTo>
                    <a:cubicBezTo>
                      <a:pt x="306" y="231"/>
                      <a:pt x="325" y="246"/>
                      <a:pt x="337" y="265"/>
                    </a:cubicBezTo>
                    <a:cubicBezTo>
                      <a:pt x="350" y="283"/>
                      <a:pt x="356" y="304"/>
                      <a:pt x="356" y="328"/>
                    </a:cubicBezTo>
                    <a:cubicBezTo>
                      <a:pt x="356" y="352"/>
                      <a:pt x="349" y="375"/>
                      <a:pt x="335" y="396"/>
                    </a:cubicBezTo>
                    <a:cubicBezTo>
                      <a:pt x="322" y="417"/>
                      <a:pt x="302" y="433"/>
                      <a:pt x="276" y="445"/>
                    </a:cubicBezTo>
                    <a:cubicBezTo>
                      <a:pt x="251" y="456"/>
                      <a:pt x="222" y="462"/>
                      <a:pt x="190" y="462"/>
                    </a:cubicBezTo>
                    <a:cubicBezTo>
                      <a:pt x="150" y="462"/>
                      <a:pt x="116" y="456"/>
                      <a:pt x="88" y="445"/>
                    </a:cubicBezTo>
                    <a:cubicBezTo>
                      <a:pt x="61" y="433"/>
                      <a:pt x="40" y="415"/>
                      <a:pt x="24" y="391"/>
                    </a:cubicBezTo>
                    <a:cubicBezTo>
                      <a:pt x="9" y="368"/>
                      <a:pt x="0" y="341"/>
                      <a:pt x="0" y="3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97">
                <a:extLst>
                  <a:ext uri="{FF2B5EF4-FFF2-40B4-BE49-F238E27FC236}">
                    <a16:creationId xmlns:a16="http://schemas.microsoft.com/office/drawing/2014/main" id="{D663FDE0-F286-4911-8CD9-E6F7BDF68498}"/>
                  </a:ext>
                </a:extLst>
              </p:cNvPr>
              <p:cNvSpPr>
                <a:spLocks/>
              </p:cNvSpPr>
              <p:nvPr/>
            </p:nvSpPr>
            <p:spPr bwMode="auto">
              <a:xfrm>
                <a:off x="6961237" y="2987680"/>
                <a:ext cx="73026" cy="100013"/>
              </a:xfrm>
              <a:custGeom>
                <a:avLst/>
                <a:gdLst>
                  <a:gd name="T0" fmla="*/ 0 w 334"/>
                  <a:gd name="T1" fmla="*/ 448 h 448"/>
                  <a:gd name="T2" fmla="*/ 0 w 334"/>
                  <a:gd name="T3" fmla="*/ 0 h 448"/>
                  <a:gd name="T4" fmla="*/ 324 w 334"/>
                  <a:gd name="T5" fmla="*/ 0 h 448"/>
                  <a:gd name="T6" fmla="*/ 324 w 334"/>
                  <a:gd name="T7" fmla="*/ 53 h 448"/>
                  <a:gd name="T8" fmla="*/ 60 w 334"/>
                  <a:gd name="T9" fmla="*/ 53 h 448"/>
                  <a:gd name="T10" fmla="*/ 60 w 334"/>
                  <a:gd name="T11" fmla="*/ 190 h 448"/>
                  <a:gd name="T12" fmla="*/ 307 w 334"/>
                  <a:gd name="T13" fmla="*/ 190 h 448"/>
                  <a:gd name="T14" fmla="*/ 307 w 334"/>
                  <a:gd name="T15" fmla="*/ 243 h 448"/>
                  <a:gd name="T16" fmla="*/ 60 w 334"/>
                  <a:gd name="T17" fmla="*/ 243 h 448"/>
                  <a:gd name="T18" fmla="*/ 60 w 334"/>
                  <a:gd name="T19" fmla="*/ 395 h 448"/>
                  <a:gd name="T20" fmla="*/ 334 w 334"/>
                  <a:gd name="T21" fmla="*/ 395 h 448"/>
                  <a:gd name="T22" fmla="*/ 334 w 334"/>
                  <a:gd name="T23" fmla="*/ 448 h 448"/>
                  <a:gd name="T24" fmla="*/ 0 w 334"/>
                  <a:gd name="T2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448">
                    <a:moveTo>
                      <a:pt x="0" y="448"/>
                    </a:moveTo>
                    <a:lnTo>
                      <a:pt x="0" y="0"/>
                    </a:lnTo>
                    <a:lnTo>
                      <a:pt x="324" y="0"/>
                    </a:lnTo>
                    <a:lnTo>
                      <a:pt x="324" y="53"/>
                    </a:lnTo>
                    <a:lnTo>
                      <a:pt x="60" y="53"/>
                    </a:lnTo>
                    <a:lnTo>
                      <a:pt x="60" y="190"/>
                    </a:lnTo>
                    <a:lnTo>
                      <a:pt x="307" y="190"/>
                    </a:lnTo>
                    <a:lnTo>
                      <a:pt x="307" y="243"/>
                    </a:lnTo>
                    <a:lnTo>
                      <a:pt x="60" y="243"/>
                    </a:lnTo>
                    <a:lnTo>
                      <a:pt x="60" y="395"/>
                    </a:lnTo>
                    <a:lnTo>
                      <a:pt x="334" y="395"/>
                    </a:lnTo>
                    <a:lnTo>
                      <a:pt x="334" y="448"/>
                    </a:lnTo>
                    <a:lnTo>
                      <a:pt x="0" y="4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98" name="Group 497">
            <a:extLst>
              <a:ext uri="{FF2B5EF4-FFF2-40B4-BE49-F238E27FC236}">
                <a16:creationId xmlns:a16="http://schemas.microsoft.com/office/drawing/2014/main" id="{7B8CFD32-C70B-47C2-B214-D29257D5A031}"/>
              </a:ext>
            </a:extLst>
          </p:cNvPr>
          <p:cNvGrpSpPr/>
          <p:nvPr/>
        </p:nvGrpSpPr>
        <p:grpSpPr>
          <a:xfrm>
            <a:off x="5948405" y="2941642"/>
            <a:ext cx="360365" cy="384176"/>
            <a:chOff x="5948405" y="2941642"/>
            <a:chExt cx="360365" cy="384176"/>
          </a:xfrm>
        </p:grpSpPr>
        <p:grpSp>
          <p:nvGrpSpPr>
            <p:cNvPr id="473" name="Group 472">
              <a:extLst>
                <a:ext uri="{FF2B5EF4-FFF2-40B4-BE49-F238E27FC236}">
                  <a16:creationId xmlns:a16="http://schemas.microsoft.com/office/drawing/2014/main" id="{2A8FBAF6-0875-43E1-82A7-BC7F13453777}"/>
                </a:ext>
              </a:extLst>
            </p:cNvPr>
            <p:cNvGrpSpPr/>
            <p:nvPr/>
          </p:nvGrpSpPr>
          <p:grpSpPr>
            <a:xfrm>
              <a:off x="5948405" y="2941642"/>
              <a:ext cx="360365" cy="244475"/>
              <a:chOff x="5948405" y="2941642"/>
              <a:chExt cx="360365" cy="244475"/>
            </a:xfrm>
          </p:grpSpPr>
          <p:sp>
            <p:nvSpPr>
              <p:cNvPr id="356" name="Freeform 101">
                <a:extLst>
                  <a:ext uri="{FF2B5EF4-FFF2-40B4-BE49-F238E27FC236}">
                    <a16:creationId xmlns:a16="http://schemas.microsoft.com/office/drawing/2014/main" id="{32C6F9A7-93B2-459C-864A-2F9F8C1FBFEE}"/>
                  </a:ext>
                </a:extLst>
              </p:cNvPr>
              <p:cNvSpPr>
                <a:spLocks/>
              </p:cNvSpPr>
              <p:nvPr/>
            </p:nvSpPr>
            <p:spPr bwMode="auto">
              <a:xfrm>
                <a:off x="5948405" y="2941642"/>
                <a:ext cx="360365" cy="244475"/>
              </a:xfrm>
              <a:custGeom>
                <a:avLst/>
                <a:gdLst>
                  <a:gd name="T0" fmla="*/ 0 w 1625"/>
                  <a:gd name="T1" fmla="*/ 629 h 1100"/>
                  <a:gd name="T2" fmla="*/ 140 w 1625"/>
                  <a:gd name="T3" fmla="*/ 313 h 1100"/>
                  <a:gd name="T4" fmla="*/ 683 w 1625"/>
                  <a:gd name="T5" fmla="*/ 0 h 1100"/>
                  <a:gd name="T6" fmla="*/ 953 w 1625"/>
                  <a:gd name="T7" fmla="*/ 0 h 1100"/>
                  <a:gd name="T8" fmla="*/ 1493 w 1625"/>
                  <a:gd name="T9" fmla="*/ 315 h 1100"/>
                  <a:gd name="T10" fmla="*/ 1625 w 1625"/>
                  <a:gd name="T11" fmla="*/ 623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0" y="313"/>
                    </a:lnTo>
                    <a:lnTo>
                      <a:pt x="683" y="0"/>
                    </a:lnTo>
                    <a:lnTo>
                      <a:pt x="953" y="0"/>
                    </a:lnTo>
                    <a:lnTo>
                      <a:pt x="1493" y="315"/>
                    </a:lnTo>
                    <a:lnTo>
                      <a:pt x="1625" y="623"/>
                    </a:lnTo>
                    <a:lnTo>
                      <a:pt x="817" y="1100"/>
                    </a:lnTo>
                    <a:lnTo>
                      <a:pt x="0" y="629"/>
                    </a:lnTo>
                    <a:close/>
                  </a:path>
                </a:pathLst>
              </a:custGeom>
              <a:solidFill>
                <a:srgbClr val="4BC504"/>
              </a:solidFill>
              <a:ln w="7938"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Freeform 102">
                <a:extLst>
                  <a:ext uri="{FF2B5EF4-FFF2-40B4-BE49-F238E27FC236}">
                    <a16:creationId xmlns:a16="http://schemas.microsoft.com/office/drawing/2014/main" id="{FA3C1364-24F1-4C6A-AB1C-3CC31FA31A32}"/>
                  </a:ext>
                </a:extLst>
              </p:cNvPr>
              <p:cNvSpPr>
                <a:spLocks/>
              </p:cNvSpPr>
              <p:nvPr/>
            </p:nvSpPr>
            <p:spPr bwMode="auto">
              <a:xfrm>
                <a:off x="5948405" y="3011492"/>
                <a:ext cx="211139" cy="174625"/>
              </a:xfrm>
              <a:custGeom>
                <a:avLst/>
                <a:gdLst>
                  <a:gd name="T0" fmla="*/ 0 w 953"/>
                  <a:gd name="T1" fmla="*/ 313 h 790"/>
                  <a:gd name="T2" fmla="*/ 145 w 953"/>
                  <a:gd name="T3" fmla="*/ 0 h 790"/>
                  <a:gd name="T4" fmla="*/ 142 w 953"/>
                  <a:gd name="T5" fmla="*/ 159 h 790"/>
                  <a:gd name="T6" fmla="*/ 685 w 953"/>
                  <a:gd name="T7" fmla="*/ 473 h 790"/>
                  <a:gd name="T8" fmla="*/ 953 w 953"/>
                  <a:gd name="T9" fmla="*/ 473 h 790"/>
                  <a:gd name="T10" fmla="*/ 817 w 953"/>
                  <a:gd name="T11" fmla="*/ 790 h 790"/>
                  <a:gd name="T12" fmla="*/ 0 w 953"/>
                  <a:gd name="T13" fmla="*/ 313 h 790"/>
                </a:gdLst>
                <a:ahLst/>
                <a:cxnLst>
                  <a:cxn ang="0">
                    <a:pos x="T0" y="T1"/>
                  </a:cxn>
                  <a:cxn ang="0">
                    <a:pos x="T2" y="T3"/>
                  </a:cxn>
                  <a:cxn ang="0">
                    <a:pos x="T4" y="T5"/>
                  </a:cxn>
                  <a:cxn ang="0">
                    <a:pos x="T6" y="T7"/>
                  </a:cxn>
                  <a:cxn ang="0">
                    <a:pos x="T8" y="T9"/>
                  </a:cxn>
                  <a:cxn ang="0">
                    <a:pos x="T10" y="T11"/>
                  </a:cxn>
                  <a:cxn ang="0">
                    <a:pos x="T12" y="T13"/>
                  </a:cxn>
                </a:cxnLst>
                <a:rect l="0" t="0" r="r" b="b"/>
                <a:pathLst>
                  <a:path w="953" h="790">
                    <a:moveTo>
                      <a:pt x="0" y="313"/>
                    </a:moveTo>
                    <a:lnTo>
                      <a:pt x="145" y="0"/>
                    </a:lnTo>
                    <a:lnTo>
                      <a:pt x="142" y="159"/>
                    </a:lnTo>
                    <a:lnTo>
                      <a:pt x="685" y="473"/>
                    </a:lnTo>
                    <a:lnTo>
                      <a:pt x="953" y="473"/>
                    </a:lnTo>
                    <a:lnTo>
                      <a:pt x="817" y="790"/>
                    </a:lnTo>
                    <a:lnTo>
                      <a:pt x="0" y="3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103">
                <a:extLst>
                  <a:ext uri="{FF2B5EF4-FFF2-40B4-BE49-F238E27FC236}">
                    <a16:creationId xmlns:a16="http://schemas.microsoft.com/office/drawing/2014/main" id="{B7FA37F8-3C24-4644-9D6A-5A11003CCB82}"/>
                  </a:ext>
                </a:extLst>
              </p:cNvPr>
              <p:cNvSpPr>
                <a:spLocks/>
              </p:cNvSpPr>
              <p:nvPr/>
            </p:nvSpPr>
            <p:spPr bwMode="auto">
              <a:xfrm>
                <a:off x="6129381" y="3046417"/>
                <a:ext cx="179389" cy="139700"/>
              </a:xfrm>
              <a:custGeom>
                <a:avLst/>
                <a:gdLst>
                  <a:gd name="T0" fmla="*/ 0 w 808"/>
                  <a:gd name="T1" fmla="*/ 627 h 627"/>
                  <a:gd name="T2" fmla="*/ 136 w 808"/>
                  <a:gd name="T3" fmla="*/ 310 h 627"/>
                  <a:gd name="T4" fmla="*/ 674 w 808"/>
                  <a:gd name="T5" fmla="*/ 0 h 627"/>
                  <a:gd name="T6" fmla="*/ 808 w 808"/>
                  <a:gd name="T7" fmla="*/ 150 h 627"/>
                  <a:gd name="T8" fmla="*/ 0 w 808"/>
                  <a:gd name="T9" fmla="*/ 627 h 627"/>
                </a:gdLst>
                <a:ahLst/>
                <a:cxnLst>
                  <a:cxn ang="0">
                    <a:pos x="T0" y="T1"/>
                  </a:cxn>
                  <a:cxn ang="0">
                    <a:pos x="T2" y="T3"/>
                  </a:cxn>
                  <a:cxn ang="0">
                    <a:pos x="T4" y="T5"/>
                  </a:cxn>
                  <a:cxn ang="0">
                    <a:pos x="T6" y="T7"/>
                  </a:cxn>
                  <a:cxn ang="0">
                    <a:pos x="T8" y="T9"/>
                  </a:cxn>
                </a:cxnLst>
                <a:rect l="0" t="0" r="r" b="b"/>
                <a:pathLst>
                  <a:path w="808" h="627">
                    <a:moveTo>
                      <a:pt x="0" y="627"/>
                    </a:moveTo>
                    <a:lnTo>
                      <a:pt x="136" y="310"/>
                    </a:lnTo>
                    <a:lnTo>
                      <a:pt x="674" y="0"/>
                    </a:lnTo>
                    <a:lnTo>
                      <a:pt x="808" y="150"/>
                    </a:lnTo>
                    <a:lnTo>
                      <a:pt x="0" y="6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04">
                <a:extLst>
                  <a:ext uri="{FF2B5EF4-FFF2-40B4-BE49-F238E27FC236}">
                    <a16:creationId xmlns:a16="http://schemas.microsoft.com/office/drawing/2014/main" id="{46172A9E-91F8-4550-9DFC-67F1221A56AF}"/>
                  </a:ext>
                </a:extLst>
              </p:cNvPr>
              <p:cNvSpPr>
                <a:spLocks noEditPoints="1"/>
              </p:cNvSpPr>
              <p:nvPr/>
            </p:nvSpPr>
            <p:spPr bwMode="auto">
              <a:xfrm>
                <a:off x="5948405" y="3011492"/>
                <a:ext cx="360365" cy="174625"/>
              </a:xfrm>
              <a:custGeom>
                <a:avLst/>
                <a:gdLst>
                  <a:gd name="T0" fmla="*/ 0 w 1625"/>
                  <a:gd name="T1" fmla="*/ 313 h 790"/>
                  <a:gd name="T2" fmla="*/ 145 w 1625"/>
                  <a:gd name="T3" fmla="*/ 0 h 790"/>
                  <a:gd name="T4" fmla="*/ 142 w 1625"/>
                  <a:gd name="T5" fmla="*/ 159 h 790"/>
                  <a:gd name="T6" fmla="*/ 685 w 1625"/>
                  <a:gd name="T7" fmla="*/ 473 h 790"/>
                  <a:gd name="T8" fmla="*/ 953 w 1625"/>
                  <a:gd name="T9" fmla="*/ 473 h 790"/>
                  <a:gd name="T10" fmla="*/ 817 w 1625"/>
                  <a:gd name="T11" fmla="*/ 790 h 790"/>
                  <a:gd name="T12" fmla="*/ 0 w 1625"/>
                  <a:gd name="T13" fmla="*/ 313 h 790"/>
                  <a:gd name="T14" fmla="*/ 817 w 1625"/>
                  <a:gd name="T15" fmla="*/ 790 h 790"/>
                  <a:gd name="T16" fmla="*/ 953 w 1625"/>
                  <a:gd name="T17" fmla="*/ 473 h 790"/>
                  <a:gd name="T18" fmla="*/ 1491 w 1625"/>
                  <a:gd name="T19" fmla="*/ 163 h 790"/>
                  <a:gd name="T20" fmla="*/ 1625 w 1625"/>
                  <a:gd name="T21" fmla="*/ 313 h 790"/>
                  <a:gd name="T22" fmla="*/ 817 w 1625"/>
                  <a:gd name="T23" fmla="*/ 790 h 790"/>
                  <a:gd name="T24" fmla="*/ 0 w 1625"/>
                  <a:gd name="T25" fmla="*/ 319 h 790"/>
                  <a:gd name="T26" fmla="*/ 145 w 1625"/>
                  <a:gd name="T27" fmla="*/ 154 h 790"/>
                  <a:gd name="T28" fmla="*/ 817 w 1625"/>
                  <a:gd name="T29" fmla="*/ 790 h 790"/>
                  <a:gd name="T30" fmla="*/ 681 w 1625"/>
                  <a:gd name="T31" fmla="*/ 469 h 790"/>
                  <a:gd name="T32" fmla="*/ 1491 w 1625"/>
                  <a:gd name="T33" fmla="*/ 163 h 790"/>
                  <a:gd name="T34" fmla="*/ 1491 w 1625"/>
                  <a:gd name="T35" fmla="*/ 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5" h="790">
                    <a:moveTo>
                      <a:pt x="0" y="313"/>
                    </a:moveTo>
                    <a:lnTo>
                      <a:pt x="145" y="0"/>
                    </a:lnTo>
                    <a:lnTo>
                      <a:pt x="142" y="159"/>
                    </a:lnTo>
                    <a:lnTo>
                      <a:pt x="685" y="473"/>
                    </a:lnTo>
                    <a:lnTo>
                      <a:pt x="953" y="473"/>
                    </a:lnTo>
                    <a:lnTo>
                      <a:pt x="817" y="790"/>
                    </a:lnTo>
                    <a:lnTo>
                      <a:pt x="0" y="313"/>
                    </a:lnTo>
                    <a:close/>
                    <a:moveTo>
                      <a:pt x="817" y="790"/>
                    </a:moveTo>
                    <a:lnTo>
                      <a:pt x="953" y="473"/>
                    </a:lnTo>
                    <a:lnTo>
                      <a:pt x="1491" y="163"/>
                    </a:lnTo>
                    <a:lnTo>
                      <a:pt x="1625" y="313"/>
                    </a:lnTo>
                    <a:lnTo>
                      <a:pt x="817" y="790"/>
                    </a:lnTo>
                    <a:close/>
                    <a:moveTo>
                      <a:pt x="0" y="319"/>
                    </a:moveTo>
                    <a:lnTo>
                      <a:pt x="145" y="154"/>
                    </a:lnTo>
                    <a:moveTo>
                      <a:pt x="817" y="790"/>
                    </a:moveTo>
                    <a:lnTo>
                      <a:pt x="681" y="469"/>
                    </a:lnTo>
                    <a:moveTo>
                      <a:pt x="1491" y="163"/>
                    </a:moveTo>
                    <a:lnTo>
                      <a:pt x="1491" y="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105">
                <a:extLst>
                  <a:ext uri="{FF2B5EF4-FFF2-40B4-BE49-F238E27FC236}">
                    <a16:creationId xmlns:a16="http://schemas.microsoft.com/office/drawing/2014/main" id="{50701CFA-4320-49E8-AABF-C9833980A7C0}"/>
                  </a:ext>
                </a:extLst>
              </p:cNvPr>
              <p:cNvSpPr>
                <a:spLocks noEditPoints="1"/>
              </p:cNvSpPr>
              <p:nvPr/>
            </p:nvSpPr>
            <p:spPr bwMode="auto">
              <a:xfrm>
                <a:off x="6023018" y="2967042"/>
                <a:ext cx="212727" cy="123825"/>
              </a:xfrm>
              <a:custGeom>
                <a:avLst/>
                <a:gdLst>
                  <a:gd name="T0" fmla="*/ 0 w 953"/>
                  <a:gd name="T1" fmla="*/ 299 h 556"/>
                  <a:gd name="T2" fmla="*/ 516 w 953"/>
                  <a:gd name="T3" fmla="*/ 0 h 556"/>
                  <a:gd name="T4" fmla="*/ 690 w 953"/>
                  <a:gd name="T5" fmla="*/ 99 h 556"/>
                  <a:gd name="T6" fmla="*/ 172 w 953"/>
                  <a:gd name="T7" fmla="*/ 400 h 556"/>
                  <a:gd name="T8" fmla="*/ 0 w 953"/>
                  <a:gd name="T9" fmla="*/ 299 h 556"/>
                  <a:gd name="T10" fmla="*/ 264 w 953"/>
                  <a:gd name="T11" fmla="*/ 455 h 556"/>
                  <a:gd name="T12" fmla="*/ 780 w 953"/>
                  <a:gd name="T13" fmla="*/ 156 h 556"/>
                  <a:gd name="T14" fmla="*/ 953 w 953"/>
                  <a:gd name="T15" fmla="*/ 255 h 556"/>
                  <a:gd name="T16" fmla="*/ 435 w 953"/>
                  <a:gd name="T17" fmla="*/ 556 h 556"/>
                  <a:gd name="T18" fmla="*/ 264 w 953"/>
                  <a:gd name="T19" fmla="*/ 455 h 556"/>
                  <a:gd name="T20" fmla="*/ 165 w 953"/>
                  <a:gd name="T21" fmla="*/ 195 h 556"/>
                  <a:gd name="T22" fmla="*/ 352 w 953"/>
                  <a:gd name="T23" fmla="*/ 303 h 556"/>
                  <a:gd name="T24" fmla="*/ 341 w 953"/>
                  <a:gd name="T25" fmla="*/ 99 h 556"/>
                  <a:gd name="T26" fmla="*/ 521 w 953"/>
                  <a:gd name="T27" fmla="*/ 202 h 556"/>
                  <a:gd name="T28" fmla="*/ 608 w 953"/>
                  <a:gd name="T29" fmla="*/ 257 h 556"/>
                  <a:gd name="T30" fmla="*/ 780 w 953"/>
                  <a:gd name="T31" fmla="*/ 354 h 556"/>
                  <a:gd name="T32" fmla="*/ 433 w 953"/>
                  <a:gd name="T33" fmla="*/ 354 h 556"/>
                  <a:gd name="T34" fmla="*/ 608 w 953"/>
                  <a:gd name="T35" fmla="*/ 4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3" h="556">
                    <a:moveTo>
                      <a:pt x="0" y="299"/>
                    </a:moveTo>
                    <a:lnTo>
                      <a:pt x="516" y="0"/>
                    </a:lnTo>
                    <a:lnTo>
                      <a:pt x="690" y="99"/>
                    </a:lnTo>
                    <a:lnTo>
                      <a:pt x="172" y="400"/>
                    </a:lnTo>
                    <a:lnTo>
                      <a:pt x="0" y="299"/>
                    </a:lnTo>
                    <a:close/>
                    <a:moveTo>
                      <a:pt x="264" y="455"/>
                    </a:moveTo>
                    <a:lnTo>
                      <a:pt x="780" y="156"/>
                    </a:lnTo>
                    <a:lnTo>
                      <a:pt x="953" y="255"/>
                    </a:lnTo>
                    <a:lnTo>
                      <a:pt x="435" y="556"/>
                    </a:lnTo>
                    <a:lnTo>
                      <a:pt x="264" y="455"/>
                    </a:lnTo>
                    <a:close/>
                    <a:moveTo>
                      <a:pt x="165" y="195"/>
                    </a:moveTo>
                    <a:lnTo>
                      <a:pt x="352" y="303"/>
                    </a:lnTo>
                    <a:moveTo>
                      <a:pt x="341" y="99"/>
                    </a:moveTo>
                    <a:lnTo>
                      <a:pt x="521" y="202"/>
                    </a:lnTo>
                    <a:moveTo>
                      <a:pt x="608" y="257"/>
                    </a:moveTo>
                    <a:lnTo>
                      <a:pt x="780" y="354"/>
                    </a:lnTo>
                    <a:moveTo>
                      <a:pt x="433" y="354"/>
                    </a:moveTo>
                    <a:lnTo>
                      <a:pt x="608" y="45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106">
                <a:extLst>
                  <a:ext uri="{FF2B5EF4-FFF2-40B4-BE49-F238E27FC236}">
                    <a16:creationId xmlns:a16="http://schemas.microsoft.com/office/drawing/2014/main" id="{4148F4E4-1AEE-4026-94E5-40A78EF96694}"/>
                  </a:ext>
                </a:extLst>
              </p:cNvPr>
              <p:cNvSpPr>
                <a:spLocks/>
              </p:cNvSpPr>
              <p:nvPr/>
            </p:nvSpPr>
            <p:spPr bwMode="auto">
              <a:xfrm>
                <a:off x="5948405" y="2941642"/>
                <a:ext cx="360365" cy="244475"/>
              </a:xfrm>
              <a:custGeom>
                <a:avLst/>
                <a:gdLst>
                  <a:gd name="T0" fmla="*/ 0 w 1625"/>
                  <a:gd name="T1" fmla="*/ 629 h 1100"/>
                  <a:gd name="T2" fmla="*/ 140 w 1625"/>
                  <a:gd name="T3" fmla="*/ 313 h 1100"/>
                  <a:gd name="T4" fmla="*/ 683 w 1625"/>
                  <a:gd name="T5" fmla="*/ 0 h 1100"/>
                  <a:gd name="T6" fmla="*/ 953 w 1625"/>
                  <a:gd name="T7" fmla="*/ 0 h 1100"/>
                  <a:gd name="T8" fmla="*/ 1493 w 1625"/>
                  <a:gd name="T9" fmla="*/ 315 h 1100"/>
                  <a:gd name="T10" fmla="*/ 1625 w 1625"/>
                  <a:gd name="T11" fmla="*/ 623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0" y="313"/>
                    </a:lnTo>
                    <a:lnTo>
                      <a:pt x="683" y="0"/>
                    </a:lnTo>
                    <a:lnTo>
                      <a:pt x="953" y="0"/>
                    </a:lnTo>
                    <a:lnTo>
                      <a:pt x="1493" y="315"/>
                    </a:lnTo>
                    <a:lnTo>
                      <a:pt x="1625" y="623"/>
                    </a:lnTo>
                    <a:lnTo>
                      <a:pt x="817" y="1100"/>
                    </a:lnTo>
                    <a:lnTo>
                      <a:pt x="0" y="629"/>
                    </a:lnTo>
                    <a:close/>
                  </a:path>
                </a:pathLst>
              </a:custGeom>
              <a:noFill/>
              <a:ln w="7938"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2" name="Group 471">
              <a:extLst>
                <a:ext uri="{FF2B5EF4-FFF2-40B4-BE49-F238E27FC236}">
                  <a16:creationId xmlns:a16="http://schemas.microsoft.com/office/drawing/2014/main" id="{0C06F46C-A2EE-4C69-A7BC-14015BFE63C3}"/>
                </a:ext>
              </a:extLst>
            </p:cNvPr>
            <p:cNvGrpSpPr/>
            <p:nvPr/>
          </p:nvGrpSpPr>
          <p:grpSpPr>
            <a:xfrm>
              <a:off x="5996030" y="3244855"/>
              <a:ext cx="247652" cy="80963"/>
              <a:chOff x="5996030" y="3244855"/>
              <a:chExt cx="247652" cy="80963"/>
            </a:xfrm>
          </p:grpSpPr>
          <p:sp>
            <p:nvSpPr>
              <p:cNvPr id="362" name="Freeform 107">
                <a:extLst>
                  <a:ext uri="{FF2B5EF4-FFF2-40B4-BE49-F238E27FC236}">
                    <a16:creationId xmlns:a16="http://schemas.microsoft.com/office/drawing/2014/main" id="{95DE3948-519F-450F-AEA8-733A2DBB2AFE}"/>
                  </a:ext>
                </a:extLst>
              </p:cNvPr>
              <p:cNvSpPr>
                <a:spLocks/>
              </p:cNvSpPr>
              <p:nvPr/>
            </p:nvSpPr>
            <p:spPr bwMode="auto">
              <a:xfrm>
                <a:off x="5996030" y="3244855"/>
                <a:ext cx="63500" cy="79375"/>
              </a:xfrm>
              <a:custGeom>
                <a:avLst/>
                <a:gdLst>
                  <a:gd name="T0" fmla="*/ 118 w 283"/>
                  <a:gd name="T1" fmla="*/ 358 h 358"/>
                  <a:gd name="T2" fmla="*/ 118 w 283"/>
                  <a:gd name="T3" fmla="*/ 42 h 358"/>
                  <a:gd name="T4" fmla="*/ 0 w 283"/>
                  <a:gd name="T5" fmla="*/ 42 h 358"/>
                  <a:gd name="T6" fmla="*/ 0 w 283"/>
                  <a:gd name="T7" fmla="*/ 0 h 358"/>
                  <a:gd name="T8" fmla="*/ 283 w 283"/>
                  <a:gd name="T9" fmla="*/ 0 h 358"/>
                  <a:gd name="T10" fmla="*/ 283 w 283"/>
                  <a:gd name="T11" fmla="*/ 42 h 358"/>
                  <a:gd name="T12" fmla="*/ 165 w 283"/>
                  <a:gd name="T13" fmla="*/ 42 h 358"/>
                  <a:gd name="T14" fmla="*/ 165 w 283"/>
                  <a:gd name="T15" fmla="*/ 358 h 358"/>
                  <a:gd name="T16" fmla="*/ 118 w 283"/>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58">
                    <a:moveTo>
                      <a:pt x="118" y="358"/>
                    </a:moveTo>
                    <a:lnTo>
                      <a:pt x="118" y="42"/>
                    </a:lnTo>
                    <a:lnTo>
                      <a:pt x="0" y="42"/>
                    </a:lnTo>
                    <a:lnTo>
                      <a:pt x="0" y="0"/>
                    </a:lnTo>
                    <a:lnTo>
                      <a:pt x="283" y="0"/>
                    </a:lnTo>
                    <a:lnTo>
                      <a:pt x="283"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108">
                <a:extLst>
                  <a:ext uri="{FF2B5EF4-FFF2-40B4-BE49-F238E27FC236}">
                    <a16:creationId xmlns:a16="http://schemas.microsoft.com/office/drawing/2014/main" id="{3211C54B-04EF-4FB5-A0EB-CCBCC65EF3C0}"/>
                  </a:ext>
                </a:extLst>
              </p:cNvPr>
              <p:cNvSpPr>
                <a:spLocks noEditPoints="1"/>
              </p:cNvSpPr>
              <p:nvPr/>
            </p:nvSpPr>
            <p:spPr bwMode="auto">
              <a:xfrm>
                <a:off x="6067468" y="3268668"/>
                <a:ext cx="52388" cy="33338"/>
              </a:xfrm>
              <a:custGeom>
                <a:avLst/>
                <a:gdLst>
                  <a:gd name="T0" fmla="*/ 237 w 237"/>
                  <a:gd name="T1" fmla="*/ 41 h 150"/>
                  <a:gd name="T2" fmla="*/ 0 w 237"/>
                  <a:gd name="T3" fmla="*/ 41 h 150"/>
                  <a:gd name="T4" fmla="*/ 0 w 237"/>
                  <a:gd name="T5" fmla="*/ 0 h 150"/>
                  <a:gd name="T6" fmla="*/ 237 w 237"/>
                  <a:gd name="T7" fmla="*/ 0 h 150"/>
                  <a:gd name="T8" fmla="*/ 237 w 237"/>
                  <a:gd name="T9" fmla="*/ 41 h 150"/>
                  <a:gd name="T10" fmla="*/ 237 w 237"/>
                  <a:gd name="T11" fmla="*/ 150 h 150"/>
                  <a:gd name="T12" fmla="*/ 0 w 237"/>
                  <a:gd name="T13" fmla="*/ 150 h 150"/>
                  <a:gd name="T14" fmla="*/ 0 w 237"/>
                  <a:gd name="T15" fmla="*/ 109 h 150"/>
                  <a:gd name="T16" fmla="*/ 237 w 237"/>
                  <a:gd name="T17" fmla="*/ 109 h 150"/>
                  <a:gd name="T18" fmla="*/ 237 w 237"/>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50">
                    <a:moveTo>
                      <a:pt x="237" y="41"/>
                    </a:moveTo>
                    <a:lnTo>
                      <a:pt x="0" y="41"/>
                    </a:lnTo>
                    <a:lnTo>
                      <a:pt x="0" y="0"/>
                    </a:lnTo>
                    <a:lnTo>
                      <a:pt x="237" y="0"/>
                    </a:lnTo>
                    <a:lnTo>
                      <a:pt x="237" y="41"/>
                    </a:lnTo>
                    <a:close/>
                    <a:moveTo>
                      <a:pt x="237" y="150"/>
                    </a:moveTo>
                    <a:lnTo>
                      <a:pt x="0" y="150"/>
                    </a:lnTo>
                    <a:lnTo>
                      <a:pt x="0" y="109"/>
                    </a:lnTo>
                    <a:lnTo>
                      <a:pt x="237" y="109"/>
                    </a:lnTo>
                    <a:lnTo>
                      <a:pt x="237"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109">
                <a:extLst>
                  <a:ext uri="{FF2B5EF4-FFF2-40B4-BE49-F238E27FC236}">
                    <a16:creationId xmlns:a16="http://schemas.microsoft.com/office/drawing/2014/main" id="{21EB330D-0DE0-4A32-946D-9FEB06D195B0}"/>
                  </a:ext>
                </a:extLst>
              </p:cNvPr>
              <p:cNvSpPr>
                <a:spLocks/>
              </p:cNvSpPr>
              <p:nvPr/>
            </p:nvSpPr>
            <p:spPr bwMode="auto">
              <a:xfrm>
                <a:off x="6138906" y="3244855"/>
                <a:ext cx="28575" cy="79375"/>
              </a:xfrm>
              <a:custGeom>
                <a:avLst/>
                <a:gdLst>
                  <a:gd name="T0" fmla="*/ 132 w 132"/>
                  <a:gd name="T1" fmla="*/ 359 h 359"/>
                  <a:gd name="T2" fmla="*/ 88 w 132"/>
                  <a:gd name="T3" fmla="*/ 359 h 359"/>
                  <a:gd name="T4" fmla="*/ 88 w 132"/>
                  <a:gd name="T5" fmla="*/ 79 h 359"/>
                  <a:gd name="T6" fmla="*/ 46 w 132"/>
                  <a:gd name="T7" fmla="*/ 109 h 359"/>
                  <a:gd name="T8" fmla="*/ 0 w 132"/>
                  <a:gd name="T9" fmla="*/ 132 h 359"/>
                  <a:gd name="T10" fmla="*/ 0 w 132"/>
                  <a:gd name="T11" fmla="*/ 89 h 359"/>
                  <a:gd name="T12" fmla="*/ 64 w 132"/>
                  <a:gd name="T13" fmla="*/ 47 h 359"/>
                  <a:gd name="T14" fmla="*/ 104 w 132"/>
                  <a:gd name="T15" fmla="*/ 0 h 359"/>
                  <a:gd name="T16" fmla="*/ 132 w 132"/>
                  <a:gd name="T17" fmla="*/ 0 h 359"/>
                  <a:gd name="T18" fmla="*/ 132 w 132"/>
                  <a:gd name="T19"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59">
                    <a:moveTo>
                      <a:pt x="132" y="359"/>
                    </a:moveTo>
                    <a:lnTo>
                      <a:pt x="88" y="359"/>
                    </a:lnTo>
                    <a:lnTo>
                      <a:pt x="88" y="79"/>
                    </a:lnTo>
                    <a:cubicBezTo>
                      <a:pt x="77" y="89"/>
                      <a:pt x="63" y="99"/>
                      <a:pt x="46" y="109"/>
                    </a:cubicBezTo>
                    <a:cubicBezTo>
                      <a:pt x="29" y="119"/>
                      <a:pt x="14" y="127"/>
                      <a:pt x="0" y="132"/>
                    </a:cubicBezTo>
                    <a:lnTo>
                      <a:pt x="0" y="89"/>
                    </a:lnTo>
                    <a:cubicBezTo>
                      <a:pt x="25" y="78"/>
                      <a:pt x="46" y="64"/>
                      <a:pt x="64" y="47"/>
                    </a:cubicBezTo>
                    <a:cubicBezTo>
                      <a:pt x="83" y="31"/>
                      <a:pt x="96" y="15"/>
                      <a:pt x="104" y="0"/>
                    </a:cubicBezTo>
                    <a:lnTo>
                      <a:pt x="132" y="0"/>
                    </a:lnTo>
                    <a:lnTo>
                      <a:pt x="132"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110">
                <a:extLst>
                  <a:ext uri="{FF2B5EF4-FFF2-40B4-BE49-F238E27FC236}">
                    <a16:creationId xmlns:a16="http://schemas.microsoft.com/office/drawing/2014/main" id="{B154D5FE-0100-4B17-B5E2-2569815DD177}"/>
                  </a:ext>
                </a:extLst>
              </p:cNvPr>
              <p:cNvSpPr>
                <a:spLocks noEditPoints="1"/>
              </p:cNvSpPr>
              <p:nvPr/>
            </p:nvSpPr>
            <p:spPr bwMode="auto">
              <a:xfrm>
                <a:off x="6192882" y="3244855"/>
                <a:ext cx="50800" cy="80963"/>
              </a:xfrm>
              <a:custGeom>
                <a:avLst/>
                <a:gdLst>
                  <a:gd name="T0" fmla="*/ 0 w 233"/>
                  <a:gd name="T1" fmla="*/ 182 h 365"/>
                  <a:gd name="T2" fmla="*/ 13 w 233"/>
                  <a:gd name="T3" fmla="*/ 80 h 365"/>
                  <a:gd name="T4" fmla="*/ 51 w 233"/>
                  <a:gd name="T5" fmla="*/ 21 h 365"/>
                  <a:gd name="T6" fmla="*/ 116 w 233"/>
                  <a:gd name="T7" fmla="*/ 0 h 365"/>
                  <a:gd name="T8" fmla="*/ 167 w 233"/>
                  <a:gd name="T9" fmla="*/ 11 h 365"/>
                  <a:gd name="T10" fmla="*/ 203 w 233"/>
                  <a:gd name="T11" fmla="*/ 45 h 365"/>
                  <a:gd name="T12" fmla="*/ 225 w 233"/>
                  <a:gd name="T13" fmla="*/ 98 h 365"/>
                  <a:gd name="T14" fmla="*/ 233 w 233"/>
                  <a:gd name="T15" fmla="*/ 182 h 365"/>
                  <a:gd name="T16" fmla="*/ 220 w 233"/>
                  <a:gd name="T17" fmla="*/ 284 h 365"/>
                  <a:gd name="T18" fmla="*/ 181 w 233"/>
                  <a:gd name="T19" fmla="*/ 344 h 365"/>
                  <a:gd name="T20" fmla="*/ 116 w 233"/>
                  <a:gd name="T21" fmla="*/ 365 h 365"/>
                  <a:gd name="T22" fmla="*/ 35 w 233"/>
                  <a:gd name="T23" fmla="*/ 328 h 365"/>
                  <a:gd name="T24" fmla="*/ 0 w 233"/>
                  <a:gd name="T25" fmla="*/ 182 h 365"/>
                  <a:gd name="T26" fmla="*/ 45 w 233"/>
                  <a:gd name="T27" fmla="*/ 182 h 365"/>
                  <a:gd name="T28" fmla="*/ 65 w 233"/>
                  <a:gd name="T29" fmla="*/ 300 h 365"/>
                  <a:gd name="T30" fmla="*/ 116 w 233"/>
                  <a:gd name="T31" fmla="*/ 329 h 365"/>
                  <a:gd name="T32" fmla="*/ 167 w 233"/>
                  <a:gd name="T33" fmla="*/ 300 h 365"/>
                  <a:gd name="T34" fmla="*/ 188 w 233"/>
                  <a:gd name="T35" fmla="*/ 182 h 365"/>
                  <a:gd name="T36" fmla="*/ 167 w 233"/>
                  <a:gd name="T37" fmla="*/ 65 h 365"/>
                  <a:gd name="T38" fmla="*/ 116 w 233"/>
                  <a:gd name="T39" fmla="*/ 36 h 365"/>
                  <a:gd name="T40" fmla="*/ 67 w 233"/>
                  <a:gd name="T41" fmla="*/ 62 h 365"/>
                  <a:gd name="T42" fmla="*/ 45 w 233"/>
                  <a:gd name="T43" fmla="*/ 18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365">
                    <a:moveTo>
                      <a:pt x="0" y="182"/>
                    </a:moveTo>
                    <a:cubicBezTo>
                      <a:pt x="0" y="140"/>
                      <a:pt x="4" y="106"/>
                      <a:pt x="13" y="80"/>
                    </a:cubicBezTo>
                    <a:cubicBezTo>
                      <a:pt x="21" y="54"/>
                      <a:pt x="34" y="35"/>
                      <a:pt x="51" y="21"/>
                    </a:cubicBezTo>
                    <a:cubicBezTo>
                      <a:pt x="69" y="7"/>
                      <a:pt x="90" y="0"/>
                      <a:pt x="116" y="0"/>
                    </a:cubicBezTo>
                    <a:cubicBezTo>
                      <a:pt x="136" y="0"/>
                      <a:pt x="152" y="3"/>
                      <a:pt x="167" y="11"/>
                    </a:cubicBezTo>
                    <a:cubicBezTo>
                      <a:pt x="181" y="19"/>
                      <a:pt x="193" y="30"/>
                      <a:pt x="203" y="45"/>
                    </a:cubicBezTo>
                    <a:cubicBezTo>
                      <a:pt x="212" y="59"/>
                      <a:pt x="220" y="77"/>
                      <a:pt x="225" y="98"/>
                    </a:cubicBezTo>
                    <a:cubicBezTo>
                      <a:pt x="230" y="119"/>
                      <a:pt x="233" y="147"/>
                      <a:pt x="233" y="182"/>
                    </a:cubicBezTo>
                    <a:cubicBezTo>
                      <a:pt x="233" y="224"/>
                      <a:pt x="229" y="258"/>
                      <a:pt x="220" y="284"/>
                    </a:cubicBezTo>
                    <a:cubicBezTo>
                      <a:pt x="211" y="310"/>
                      <a:pt x="199" y="330"/>
                      <a:pt x="181" y="344"/>
                    </a:cubicBezTo>
                    <a:cubicBezTo>
                      <a:pt x="164" y="358"/>
                      <a:pt x="143" y="365"/>
                      <a:pt x="116" y="365"/>
                    </a:cubicBezTo>
                    <a:cubicBezTo>
                      <a:pt x="82" y="365"/>
                      <a:pt x="55" y="353"/>
                      <a:pt x="35" y="328"/>
                    </a:cubicBezTo>
                    <a:cubicBezTo>
                      <a:pt x="11" y="298"/>
                      <a:pt x="0" y="250"/>
                      <a:pt x="0" y="182"/>
                    </a:cubicBezTo>
                    <a:close/>
                    <a:moveTo>
                      <a:pt x="45" y="182"/>
                    </a:moveTo>
                    <a:cubicBezTo>
                      <a:pt x="45" y="241"/>
                      <a:pt x="52" y="280"/>
                      <a:pt x="65" y="300"/>
                    </a:cubicBezTo>
                    <a:cubicBezTo>
                      <a:pt x="79" y="319"/>
                      <a:pt x="96" y="329"/>
                      <a:pt x="116" y="329"/>
                    </a:cubicBezTo>
                    <a:cubicBezTo>
                      <a:pt x="137" y="329"/>
                      <a:pt x="153" y="319"/>
                      <a:pt x="167" y="300"/>
                    </a:cubicBezTo>
                    <a:cubicBezTo>
                      <a:pt x="181" y="280"/>
                      <a:pt x="188" y="241"/>
                      <a:pt x="188" y="182"/>
                    </a:cubicBezTo>
                    <a:cubicBezTo>
                      <a:pt x="188" y="123"/>
                      <a:pt x="181" y="84"/>
                      <a:pt x="167" y="65"/>
                    </a:cubicBezTo>
                    <a:cubicBezTo>
                      <a:pt x="153" y="46"/>
                      <a:pt x="136" y="36"/>
                      <a:pt x="116" y="36"/>
                    </a:cubicBezTo>
                    <a:cubicBezTo>
                      <a:pt x="96" y="36"/>
                      <a:pt x="80" y="44"/>
                      <a:pt x="67" y="62"/>
                    </a:cubicBezTo>
                    <a:cubicBezTo>
                      <a:pt x="52" y="83"/>
                      <a:pt x="45" y="124"/>
                      <a:pt x="45" y="1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99" name="Group 498">
            <a:extLst>
              <a:ext uri="{FF2B5EF4-FFF2-40B4-BE49-F238E27FC236}">
                <a16:creationId xmlns:a16="http://schemas.microsoft.com/office/drawing/2014/main" id="{060D6061-DC57-41BE-ACB9-2EB1B2973889}"/>
              </a:ext>
            </a:extLst>
          </p:cNvPr>
          <p:cNvGrpSpPr/>
          <p:nvPr/>
        </p:nvGrpSpPr>
        <p:grpSpPr>
          <a:xfrm>
            <a:off x="5462626" y="3214692"/>
            <a:ext cx="420691" cy="363538"/>
            <a:chOff x="5462626" y="3214692"/>
            <a:chExt cx="420691" cy="363538"/>
          </a:xfrm>
        </p:grpSpPr>
        <p:grpSp>
          <p:nvGrpSpPr>
            <p:cNvPr id="474" name="Group 473">
              <a:extLst>
                <a:ext uri="{FF2B5EF4-FFF2-40B4-BE49-F238E27FC236}">
                  <a16:creationId xmlns:a16="http://schemas.microsoft.com/office/drawing/2014/main" id="{051FC1BE-4C52-4B67-897B-DD8CE2FBD631}"/>
                </a:ext>
              </a:extLst>
            </p:cNvPr>
            <p:cNvGrpSpPr/>
            <p:nvPr/>
          </p:nvGrpSpPr>
          <p:grpSpPr>
            <a:xfrm>
              <a:off x="5462626" y="3214692"/>
              <a:ext cx="360366" cy="244476"/>
              <a:chOff x="5462626" y="3214692"/>
              <a:chExt cx="360366" cy="244476"/>
            </a:xfrm>
          </p:grpSpPr>
          <p:sp>
            <p:nvSpPr>
              <p:cNvPr id="366" name="Freeform 111">
                <a:extLst>
                  <a:ext uri="{FF2B5EF4-FFF2-40B4-BE49-F238E27FC236}">
                    <a16:creationId xmlns:a16="http://schemas.microsoft.com/office/drawing/2014/main" id="{BC620534-9648-4392-8171-5694A98CE164}"/>
                  </a:ext>
                </a:extLst>
              </p:cNvPr>
              <p:cNvSpPr>
                <a:spLocks/>
              </p:cNvSpPr>
              <p:nvPr/>
            </p:nvSpPr>
            <p:spPr bwMode="auto">
              <a:xfrm>
                <a:off x="5462626" y="3214692"/>
                <a:ext cx="360365" cy="244475"/>
              </a:xfrm>
              <a:custGeom>
                <a:avLst/>
                <a:gdLst>
                  <a:gd name="T0" fmla="*/ 0 w 1625"/>
                  <a:gd name="T1" fmla="*/ 629 h 1100"/>
                  <a:gd name="T2" fmla="*/ 141 w 1625"/>
                  <a:gd name="T3" fmla="*/ 313 h 1100"/>
                  <a:gd name="T4" fmla="*/ 683 w 1625"/>
                  <a:gd name="T5" fmla="*/ 0 h 1100"/>
                  <a:gd name="T6" fmla="*/ 953 w 1625"/>
                  <a:gd name="T7" fmla="*/ 0 h 1100"/>
                  <a:gd name="T8" fmla="*/ 1494 w 1625"/>
                  <a:gd name="T9" fmla="*/ 315 h 1100"/>
                  <a:gd name="T10" fmla="*/ 1625 w 1625"/>
                  <a:gd name="T11" fmla="*/ 623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1" y="313"/>
                    </a:lnTo>
                    <a:lnTo>
                      <a:pt x="683" y="0"/>
                    </a:lnTo>
                    <a:lnTo>
                      <a:pt x="953" y="0"/>
                    </a:lnTo>
                    <a:lnTo>
                      <a:pt x="1494" y="315"/>
                    </a:lnTo>
                    <a:lnTo>
                      <a:pt x="1625" y="623"/>
                    </a:lnTo>
                    <a:lnTo>
                      <a:pt x="817" y="1100"/>
                    </a:lnTo>
                    <a:lnTo>
                      <a:pt x="0" y="629"/>
                    </a:lnTo>
                    <a:close/>
                  </a:path>
                </a:pathLst>
              </a:custGeom>
              <a:solidFill>
                <a:srgbClr val="FF0000"/>
              </a:solidFill>
              <a:ln w="7938"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112">
                <a:extLst>
                  <a:ext uri="{FF2B5EF4-FFF2-40B4-BE49-F238E27FC236}">
                    <a16:creationId xmlns:a16="http://schemas.microsoft.com/office/drawing/2014/main" id="{D4045AAF-1C10-4FDC-B1C0-CEC87648B437}"/>
                  </a:ext>
                </a:extLst>
              </p:cNvPr>
              <p:cNvSpPr>
                <a:spLocks/>
              </p:cNvSpPr>
              <p:nvPr/>
            </p:nvSpPr>
            <p:spPr bwMode="auto">
              <a:xfrm>
                <a:off x="5462626" y="3282955"/>
                <a:ext cx="211139" cy="176213"/>
              </a:xfrm>
              <a:custGeom>
                <a:avLst/>
                <a:gdLst>
                  <a:gd name="T0" fmla="*/ 0 w 953"/>
                  <a:gd name="T1" fmla="*/ 313 h 790"/>
                  <a:gd name="T2" fmla="*/ 145 w 953"/>
                  <a:gd name="T3" fmla="*/ 0 h 790"/>
                  <a:gd name="T4" fmla="*/ 143 w 953"/>
                  <a:gd name="T5" fmla="*/ 159 h 790"/>
                  <a:gd name="T6" fmla="*/ 685 w 953"/>
                  <a:gd name="T7" fmla="*/ 473 h 790"/>
                  <a:gd name="T8" fmla="*/ 953 w 953"/>
                  <a:gd name="T9" fmla="*/ 473 h 790"/>
                  <a:gd name="T10" fmla="*/ 817 w 953"/>
                  <a:gd name="T11" fmla="*/ 790 h 790"/>
                  <a:gd name="T12" fmla="*/ 0 w 953"/>
                  <a:gd name="T13" fmla="*/ 313 h 790"/>
                </a:gdLst>
                <a:ahLst/>
                <a:cxnLst>
                  <a:cxn ang="0">
                    <a:pos x="T0" y="T1"/>
                  </a:cxn>
                  <a:cxn ang="0">
                    <a:pos x="T2" y="T3"/>
                  </a:cxn>
                  <a:cxn ang="0">
                    <a:pos x="T4" y="T5"/>
                  </a:cxn>
                  <a:cxn ang="0">
                    <a:pos x="T6" y="T7"/>
                  </a:cxn>
                  <a:cxn ang="0">
                    <a:pos x="T8" y="T9"/>
                  </a:cxn>
                  <a:cxn ang="0">
                    <a:pos x="T10" y="T11"/>
                  </a:cxn>
                  <a:cxn ang="0">
                    <a:pos x="T12" y="T13"/>
                  </a:cxn>
                </a:cxnLst>
                <a:rect l="0" t="0" r="r" b="b"/>
                <a:pathLst>
                  <a:path w="953" h="790">
                    <a:moveTo>
                      <a:pt x="0" y="313"/>
                    </a:moveTo>
                    <a:lnTo>
                      <a:pt x="145" y="0"/>
                    </a:lnTo>
                    <a:lnTo>
                      <a:pt x="143" y="159"/>
                    </a:lnTo>
                    <a:lnTo>
                      <a:pt x="685" y="473"/>
                    </a:lnTo>
                    <a:lnTo>
                      <a:pt x="953" y="473"/>
                    </a:lnTo>
                    <a:lnTo>
                      <a:pt x="817" y="790"/>
                    </a:lnTo>
                    <a:lnTo>
                      <a:pt x="0" y="3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113">
                <a:extLst>
                  <a:ext uri="{FF2B5EF4-FFF2-40B4-BE49-F238E27FC236}">
                    <a16:creationId xmlns:a16="http://schemas.microsoft.com/office/drawing/2014/main" id="{0F38CCF0-BC06-4784-AE50-374DE958995E}"/>
                  </a:ext>
                </a:extLst>
              </p:cNvPr>
              <p:cNvSpPr>
                <a:spLocks/>
              </p:cNvSpPr>
              <p:nvPr/>
            </p:nvSpPr>
            <p:spPr bwMode="auto">
              <a:xfrm>
                <a:off x="5643603" y="3319468"/>
                <a:ext cx="179389" cy="139700"/>
              </a:xfrm>
              <a:custGeom>
                <a:avLst/>
                <a:gdLst>
                  <a:gd name="T0" fmla="*/ 0 w 808"/>
                  <a:gd name="T1" fmla="*/ 627 h 627"/>
                  <a:gd name="T2" fmla="*/ 136 w 808"/>
                  <a:gd name="T3" fmla="*/ 310 h 627"/>
                  <a:gd name="T4" fmla="*/ 674 w 808"/>
                  <a:gd name="T5" fmla="*/ 0 h 627"/>
                  <a:gd name="T6" fmla="*/ 808 w 808"/>
                  <a:gd name="T7" fmla="*/ 150 h 627"/>
                  <a:gd name="T8" fmla="*/ 0 w 808"/>
                  <a:gd name="T9" fmla="*/ 627 h 627"/>
                </a:gdLst>
                <a:ahLst/>
                <a:cxnLst>
                  <a:cxn ang="0">
                    <a:pos x="T0" y="T1"/>
                  </a:cxn>
                  <a:cxn ang="0">
                    <a:pos x="T2" y="T3"/>
                  </a:cxn>
                  <a:cxn ang="0">
                    <a:pos x="T4" y="T5"/>
                  </a:cxn>
                  <a:cxn ang="0">
                    <a:pos x="T6" y="T7"/>
                  </a:cxn>
                  <a:cxn ang="0">
                    <a:pos x="T8" y="T9"/>
                  </a:cxn>
                </a:cxnLst>
                <a:rect l="0" t="0" r="r" b="b"/>
                <a:pathLst>
                  <a:path w="808" h="627">
                    <a:moveTo>
                      <a:pt x="0" y="627"/>
                    </a:moveTo>
                    <a:lnTo>
                      <a:pt x="136" y="310"/>
                    </a:lnTo>
                    <a:lnTo>
                      <a:pt x="674" y="0"/>
                    </a:lnTo>
                    <a:lnTo>
                      <a:pt x="808" y="150"/>
                    </a:lnTo>
                    <a:lnTo>
                      <a:pt x="0" y="6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114">
                <a:extLst>
                  <a:ext uri="{FF2B5EF4-FFF2-40B4-BE49-F238E27FC236}">
                    <a16:creationId xmlns:a16="http://schemas.microsoft.com/office/drawing/2014/main" id="{A8F54F56-AE2C-41EC-9B5E-961BCE77116B}"/>
                  </a:ext>
                </a:extLst>
              </p:cNvPr>
              <p:cNvSpPr>
                <a:spLocks noEditPoints="1"/>
              </p:cNvSpPr>
              <p:nvPr/>
            </p:nvSpPr>
            <p:spPr bwMode="auto">
              <a:xfrm>
                <a:off x="5462626" y="3282955"/>
                <a:ext cx="360365" cy="176213"/>
              </a:xfrm>
              <a:custGeom>
                <a:avLst/>
                <a:gdLst>
                  <a:gd name="T0" fmla="*/ 0 w 1625"/>
                  <a:gd name="T1" fmla="*/ 313 h 790"/>
                  <a:gd name="T2" fmla="*/ 145 w 1625"/>
                  <a:gd name="T3" fmla="*/ 0 h 790"/>
                  <a:gd name="T4" fmla="*/ 143 w 1625"/>
                  <a:gd name="T5" fmla="*/ 159 h 790"/>
                  <a:gd name="T6" fmla="*/ 685 w 1625"/>
                  <a:gd name="T7" fmla="*/ 473 h 790"/>
                  <a:gd name="T8" fmla="*/ 953 w 1625"/>
                  <a:gd name="T9" fmla="*/ 473 h 790"/>
                  <a:gd name="T10" fmla="*/ 817 w 1625"/>
                  <a:gd name="T11" fmla="*/ 790 h 790"/>
                  <a:gd name="T12" fmla="*/ 0 w 1625"/>
                  <a:gd name="T13" fmla="*/ 313 h 790"/>
                  <a:gd name="T14" fmla="*/ 817 w 1625"/>
                  <a:gd name="T15" fmla="*/ 790 h 790"/>
                  <a:gd name="T16" fmla="*/ 953 w 1625"/>
                  <a:gd name="T17" fmla="*/ 473 h 790"/>
                  <a:gd name="T18" fmla="*/ 1491 w 1625"/>
                  <a:gd name="T19" fmla="*/ 163 h 790"/>
                  <a:gd name="T20" fmla="*/ 1625 w 1625"/>
                  <a:gd name="T21" fmla="*/ 313 h 790"/>
                  <a:gd name="T22" fmla="*/ 817 w 1625"/>
                  <a:gd name="T23" fmla="*/ 790 h 790"/>
                  <a:gd name="T24" fmla="*/ 0 w 1625"/>
                  <a:gd name="T25" fmla="*/ 319 h 790"/>
                  <a:gd name="T26" fmla="*/ 145 w 1625"/>
                  <a:gd name="T27" fmla="*/ 154 h 790"/>
                  <a:gd name="T28" fmla="*/ 817 w 1625"/>
                  <a:gd name="T29" fmla="*/ 790 h 790"/>
                  <a:gd name="T30" fmla="*/ 681 w 1625"/>
                  <a:gd name="T31" fmla="*/ 469 h 790"/>
                  <a:gd name="T32" fmla="*/ 1491 w 1625"/>
                  <a:gd name="T33" fmla="*/ 163 h 790"/>
                  <a:gd name="T34" fmla="*/ 1491 w 1625"/>
                  <a:gd name="T35" fmla="*/ 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5" h="790">
                    <a:moveTo>
                      <a:pt x="0" y="313"/>
                    </a:moveTo>
                    <a:lnTo>
                      <a:pt x="145" y="0"/>
                    </a:lnTo>
                    <a:lnTo>
                      <a:pt x="143" y="159"/>
                    </a:lnTo>
                    <a:lnTo>
                      <a:pt x="685" y="473"/>
                    </a:lnTo>
                    <a:lnTo>
                      <a:pt x="953" y="473"/>
                    </a:lnTo>
                    <a:lnTo>
                      <a:pt x="817" y="790"/>
                    </a:lnTo>
                    <a:lnTo>
                      <a:pt x="0" y="313"/>
                    </a:lnTo>
                    <a:close/>
                    <a:moveTo>
                      <a:pt x="817" y="790"/>
                    </a:moveTo>
                    <a:lnTo>
                      <a:pt x="953" y="473"/>
                    </a:lnTo>
                    <a:lnTo>
                      <a:pt x="1491" y="163"/>
                    </a:lnTo>
                    <a:lnTo>
                      <a:pt x="1625" y="313"/>
                    </a:lnTo>
                    <a:lnTo>
                      <a:pt x="817" y="790"/>
                    </a:lnTo>
                    <a:close/>
                    <a:moveTo>
                      <a:pt x="0" y="319"/>
                    </a:moveTo>
                    <a:lnTo>
                      <a:pt x="145" y="154"/>
                    </a:lnTo>
                    <a:moveTo>
                      <a:pt x="817" y="790"/>
                    </a:moveTo>
                    <a:lnTo>
                      <a:pt x="681" y="469"/>
                    </a:lnTo>
                    <a:moveTo>
                      <a:pt x="1491" y="163"/>
                    </a:moveTo>
                    <a:lnTo>
                      <a:pt x="1491" y="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15">
                <a:extLst>
                  <a:ext uri="{FF2B5EF4-FFF2-40B4-BE49-F238E27FC236}">
                    <a16:creationId xmlns:a16="http://schemas.microsoft.com/office/drawing/2014/main" id="{C865E181-FC0A-449F-97F1-19CD3F70FC5D}"/>
                  </a:ext>
                </a:extLst>
              </p:cNvPr>
              <p:cNvSpPr>
                <a:spLocks noEditPoints="1"/>
              </p:cNvSpPr>
              <p:nvPr/>
            </p:nvSpPr>
            <p:spPr bwMode="auto">
              <a:xfrm>
                <a:off x="5538827" y="3240093"/>
                <a:ext cx="211139" cy="123825"/>
              </a:xfrm>
              <a:custGeom>
                <a:avLst/>
                <a:gdLst>
                  <a:gd name="T0" fmla="*/ 0 w 953"/>
                  <a:gd name="T1" fmla="*/ 299 h 556"/>
                  <a:gd name="T2" fmla="*/ 516 w 953"/>
                  <a:gd name="T3" fmla="*/ 0 h 556"/>
                  <a:gd name="T4" fmla="*/ 689 w 953"/>
                  <a:gd name="T5" fmla="*/ 99 h 556"/>
                  <a:gd name="T6" fmla="*/ 171 w 953"/>
                  <a:gd name="T7" fmla="*/ 400 h 556"/>
                  <a:gd name="T8" fmla="*/ 0 w 953"/>
                  <a:gd name="T9" fmla="*/ 299 h 556"/>
                  <a:gd name="T10" fmla="*/ 263 w 953"/>
                  <a:gd name="T11" fmla="*/ 455 h 556"/>
                  <a:gd name="T12" fmla="*/ 779 w 953"/>
                  <a:gd name="T13" fmla="*/ 156 h 556"/>
                  <a:gd name="T14" fmla="*/ 953 w 953"/>
                  <a:gd name="T15" fmla="*/ 255 h 556"/>
                  <a:gd name="T16" fmla="*/ 434 w 953"/>
                  <a:gd name="T17" fmla="*/ 556 h 556"/>
                  <a:gd name="T18" fmla="*/ 263 w 953"/>
                  <a:gd name="T19" fmla="*/ 455 h 556"/>
                  <a:gd name="T20" fmla="*/ 164 w 953"/>
                  <a:gd name="T21" fmla="*/ 195 h 556"/>
                  <a:gd name="T22" fmla="*/ 351 w 953"/>
                  <a:gd name="T23" fmla="*/ 303 h 556"/>
                  <a:gd name="T24" fmla="*/ 340 w 953"/>
                  <a:gd name="T25" fmla="*/ 99 h 556"/>
                  <a:gd name="T26" fmla="*/ 520 w 953"/>
                  <a:gd name="T27" fmla="*/ 202 h 556"/>
                  <a:gd name="T28" fmla="*/ 608 w 953"/>
                  <a:gd name="T29" fmla="*/ 257 h 556"/>
                  <a:gd name="T30" fmla="*/ 779 w 953"/>
                  <a:gd name="T31" fmla="*/ 354 h 556"/>
                  <a:gd name="T32" fmla="*/ 432 w 953"/>
                  <a:gd name="T33" fmla="*/ 354 h 556"/>
                  <a:gd name="T34" fmla="*/ 608 w 953"/>
                  <a:gd name="T35" fmla="*/ 4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3" h="556">
                    <a:moveTo>
                      <a:pt x="0" y="299"/>
                    </a:moveTo>
                    <a:lnTo>
                      <a:pt x="516" y="0"/>
                    </a:lnTo>
                    <a:lnTo>
                      <a:pt x="689" y="99"/>
                    </a:lnTo>
                    <a:lnTo>
                      <a:pt x="171" y="400"/>
                    </a:lnTo>
                    <a:lnTo>
                      <a:pt x="0" y="299"/>
                    </a:lnTo>
                    <a:close/>
                    <a:moveTo>
                      <a:pt x="263" y="455"/>
                    </a:moveTo>
                    <a:lnTo>
                      <a:pt x="779" y="156"/>
                    </a:lnTo>
                    <a:lnTo>
                      <a:pt x="953" y="255"/>
                    </a:lnTo>
                    <a:lnTo>
                      <a:pt x="434" y="556"/>
                    </a:lnTo>
                    <a:lnTo>
                      <a:pt x="263" y="455"/>
                    </a:lnTo>
                    <a:close/>
                    <a:moveTo>
                      <a:pt x="164" y="195"/>
                    </a:moveTo>
                    <a:lnTo>
                      <a:pt x="351" y="303"/>
                    </a:lnTo>
                    <a:moveTo>
                      <a:pt x="340" y="99"/>
                    </a:moveTo>
                    <a:lnTo>
                      <a:pt x="520" y="202"/>
                    </a:lnTo>
                    <a:moveTo>
                      <a:pt x="608" y="257"/>
                    </a:moveTo>
                    <a:lnTo>
                      <a:pt x="779" y="354"/>
                    </a:lnTo>
                    <a:moveTo>
                      <a:pt x="432" y="354"/>
                    </a:moveTo>
                    <a:lnTo>
                      <a:pt x="608" y="45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1" name="Freeform 116">
                <a:extLst>
                  <a:ext uri="{FF2B5EF4-FFF2-40B4-BE49-F238E27FC236}">
                    <a16:creationId xmlns:a16="http://schemas.microsoft.com/office/drawing/2014/main" id="{2A2F2525-3E5A-4579-A514-D4D5CCFF2F48}"/>
                  </a:ext>
                </a:extLst>
              </p:cNvPr>
              <p:cNvSpPr>
                <a:spLocks/>
              </p:cNvSpPr>
              <p:nvPr/>
            </p:nvSpPr>
            <p:spPr bwMode="auto">
              <a:xfrm>
                <a:off x="5462626" y="3214692"/>
                <a:ext cx="360365" cy="244475"/>
              </a:xfrm>
              <a:custGeom>
                <a:avLst/>
                <a:gdLst>
                  <a:gd name="T0" fmla="*/ 0 w 1625"/>
                  <a:gd name="T1" fmla="*/ 629 h 1100"/>
                  <a:gd name="T2" fmla="*/ 141 w 1625"/>
                  <a:gd name="T3" fmla="*/ 313 h 1100"/>
                  <a:gd name="T4" fmla="*/ 683 w 1625"/>
                  <a:gd name="T5" fmla="*/ 0 h 1100"/>
                  <a:gd name="T6" fmla="*/ 953 w 1625"/>
                  <a:gd name="T7" fmla="*/ 0 h 1100"/>
                  <a:gd name="T8" fmla="*/ 1494 w 1625"/>
                  <a:gd name="T9" fmla="*/ 315 h 1100"/>
                  <a:gd name="T10" fmla="*/ 1625 w 1625"/>
                  <a:gd name="T11" fmla="*/ 623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1" y="313"/>
                    </a:lnTo>
                    <a:lnTo>
                      <a:pt x="683" y="0"/>
                    </a:lnTo>
                    <a:lnTo>
                      <a:pt x="953" y="0"/>
                    </a:lnTo>
                    <a:lnTo>
                      <a:pt x="1494" y="315"/>
                    </a:lnTo>
                    <a:lnTo>
                      <a:pt x="1625" y="623"/>
                    </a:lnTo>
                    <a:lnTo>
                      <a:pt x="817" y="1100"/>
                    </a:lnTo>
                    <a:lnTo>
                      <a:pt x="0" y="629"/>
                    </a:lnTo>
                    <a:close/>
                  </a:path>
                </a:pathLst>
              </a:custGeom>
              <a:noFill/>
              <a:ln w="7938"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5" name="Group 474">
              <a:extLst>
                <a:ext uri="{FF2B5EF4-FFF2-40B4-BE49-F238E27FC236}">
                  <a16:creationId xmlns:a16="http://schemas.microsoft.com/office/drawing/2014/main" id="{11722D93-2C6A-48F7-9D8B-20AEBCCC106A}"/>
                </a:ext>
              </a:extLst>
            </p:cNvPr>
            <p:cNvGrpSpPr/>
            <p:nvPr/>
          </p:nvGrpSpPr>
          <p:grpSpPr>
            <a:xfrm>
              <a:off x="5635665" y="3495680"/>
              <a:ext cx="247652" cy="82550"/>
              <a:chOff x="5635665" y="3495680"/>
              <a:chExt cx="247652" cy="82550"/>
            </a:xfrm>
          </p:grpSpPr>
          <p:sp>
            <p:nvSpPr>
              <p:cNvPr id="372" name="Freeform 117">
                <a:extLst>
                  <a:ext uri="{FF2B5EF4-FFF2-40B4-BE49-F238E27FC236}">
                    <a16:creationId xmlns:a16="http://schemas.microsoft.com/office/drawing/2014/main" id="{3629BD3D-B880-4966-9904-AABB44608127}"/>
                  </a:ext>
                </a:extLst>
              </p:cNvPr>
              <p:cNvSpPr>
                <a:spLocks/>
              </p:cNvSpPr>
              <p:nvPr/>
            </p:nvSpPr>
            <p:spPr bwMode="auto">
              <a:xfrm>
                <a:off x="5635665" y="3495680"/>
                <a:ext cx="61913" cy="80963"/>
              </a:xfrm>
              <a:custGeom>
                <a:avLst/>
                <a:gdLst>
                  <a:gd name="T0" fmla="*/ 118 w 284"/>
                  <a:gd name="T1" fmla="*/ 358 h 358"/>
                  <a:gd name="T2" fmla="*/ 118 w 284"/>
                  <a:gd name="T3" fmla="*/ 43 h 358"/>
                  <a:gd name="T4" fmla="*/ 0 w 284"/>
                  <a:gd name="T5" fmla="*/ 43 h 358"/>
                  <a:gd name="T6" fmla="*/ 0 w 284"/>
                  <a:gd name="T7" fmla="*/ 0 h 358"/>
                  <a:gd name="T8" fmla="*/ 284 w 284"/>
                  <a:gd name="T9" fmla="*/ 0 h 358"/>
                  <a:gd name="T10" fmla="*/ 284 w 284"/>
                  <a:gd name="T11" fmla="*/ 43 h 358"/>
                  <a:gd name="T12" fmla="*/ 166 w 284"/>
                  <a:gd name="T13" fmla="*/ 43 h 358"/>
                  <a:gd name="T14" fmla="*/ 166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3"/>
                    </a:lnTo>
                    <a:lnTo>
                      <a:pt x="0" y="43"/>
                    </a:lnTo>
                    <a:lnTo>
                      <a:pt x="0" y="0"/>
                    </a:lnTo>
                    <a:lnTo>
                      <a:pt x="284" y="0"/>
                    </a:lnTo>
                    <a:lnTo>
                      <a:pt x="284" y="43"/>
                    </a:lnTo>
                    <a:lnTo>
                      <a:pt x="166" y="43"/>
                    </a:lnTo>
                    <a:lnTo>
                      <a:pt x="166"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18">
                <a:extLst>
                  <a:ext uri="{FF2B5EF4-FFF2-40B4-BE49-F238E27FC236}">
                    <a16:creationId xmlns:a16="http://schemas.microsoft.com/office/drawing/2014/main" id="{B96C8FEE-6F93-4CC2-AAAB-1BD31DB36DC9}"/>
                  </a:ext>
                </a:extLst>
              </p:cNvPr>
              <p:cNvSpPr>
                <a:spLocks noEditPoints="1"/>
              </p:cNvSpPr>
              <p:nvPr/>
            </p:nvSpPr>
            <p:spPr bwMode="auto">
              <a:xfrm>
                <a:off x="5707103" y="3519493"/>
                <a:ext cx="52388" cy="33338"/>
              </a:xfrm>
              <a:custGeom>
                <a:avLst/>
                <a:gdLst>
                  <a:gd name="T0" fmla="*/ 236 w 236"/>
                  <a:gd name="T1" fmla="*/ 41 h 150"/>
                  <a:gd name="T2" fmla="*/ 0 w 236"/>
                  <a:gd name="T3" fmla="*/ 41 h 150"/>
                  <a:gd name="T4" fmla="*/ 0 w 236"/>
                  <a:gd name="T5" fmla="*/ 0 h 150"/>
                  <a:gd name="T6" fmla="*/ 236 w 236"/>
                  <a:gd name="T7" fmla="*/ 0 h 150"/>
                  <a:gd name="T8" fmla="*/ 236 w 236"/>
                  <a:gd name="T9" fmla="*/ 41 h 150"/>
                  <a:gd name="T10" fmla="*/ 236 w 236"/>
                  <a:gd name="T11" fmla="*/ 150 h 150"/>
                  <a:gd name="T12" fmla="*/ 0 w 236"/>
                  <a:gd name="T13" fmla="*/ 150 h 150"/>
                  <a:gd name="T14" fmla="*/ 0 w 236"/>
                  <a:gd name="T15" fmla="*/ 109 h 150"/>
                  <a:gd name="T16" fmla="*/ 236 w 236"/>
                  <a:gd name="T17" fmla="*/ 109 h 150"/>
                  <a:gd name="T18" fmla="*/ 236 w 23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50">
                    <a:moveTo>
                      <a:pt x="236" y="41"/>
                    </a:moveTo>
                    <a:lnTo>
                      <a:pt x="0" y="41"/>
                    </a:lnTo>
                    <a:lnTo>
                      <a:pt x="0" y="0"/>
                    </a:lnTo>
                    <a:lnTo>
                      <a:pt x="236" y="0"/>
                    </a:lnTo>
                    <a:lnTo>
                      <a:pt x="236" y="41"/>
                    </a:lnTo>
                    <a:close/>
                    <a:moveTo>
                      <a:pt x="236" y="150"/>
                    </a:moveTo>
                    <a:lnTo>
                      <a:pt x="0" y="150"/>
                    </a:lnTo>
                    <a:lnTo>
                      <a:pt x="0" y="109"/>
                    </a:lnTo>
                    <a:lnTo>
                      <a:pt x="236" y="109"/>
                    </a:lnTo>
                    <a:lnTo>
                      <a:pt x="236"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119">
                <a:extLst>
                  <a:ext uri="{FF2B5EF4-FFF2-40B4-BE49-F238E27FC236}">
                    <a16:creationId xmlns:a16="http://schemas.microsoft.com/office/drawing/2014/main" id="{1FBC0848-8E2C-48A8-88F8-8D73BF0B2B13}"/>
                  </a:ext>
                </a:extLst>
              </p:cNvPr>
              <p:cNvSpPr>
                <a:spLocks/>
              </p:cNvSpPr>
              <p:nvPr/>
            </p:nvSpPr>
            <p:spPr bwMode="auto">
              <a:xfrm>
                <a:off x="5769016" y="3495680"/>
                <a:ext cx="52388" cy="80963"/>
              </a:xfrm>
              <a:custGeom>
                <a:avLst/>
                <a:gdLst>
                  <a:gd name="T0" fmla="*/ 237 w 237"/>
                  <a:gd name="T1" fmla="*/ 317 h 359"/>
                  <a:gd name="T2" fmla="*/ 237 w 237"/>
                  <a:gd name="T3" fmla="*/ 359 h 359"/>
                  <a:gd name="T4" fmla="*/ 0 w 237"/>
                  <a:gd name="T5" fmla="*/ 359 h 359"/>
                  <a:gd name="T6" fmla="*/ 5 w 237"/>
                  <a:gd name="T7" fmla="*/ 329 h 359"/>
                  <a:gd name="T8" fmla="*/ 34 w 237"/>
                  <a:gd name="T9" fmla="*/ 281 h 359"/>
                  <a:gd name="T10" fmla="*/ 92 w 237"/>
                  <a:gd name="T11" fmla="*/ 227 h 359"/>
                  <a:gd name="T12" fmla="*/ 171 w 237"/>
                  <a:gd name="T13" fmla="*/ 151 h 359"/>
                  <a:gd name="T14" fmla="*/ 191 w 237"/>
                  <a:gd name="T15" fmla="*/ 98 h 359"/>
                  <a:gd name="T16" fmla="*/ 172 w 237"/>
                  <a:gd name="T17" fmla="*/ 54 h 359"/>
                  <a:gd name="T18" fmla="*/ 124 w 237"/>
                  <a:gd name="T19" fmla="*/ 36 h 359"/>
                  <a:gd name="T20" fmla="*/ 73 w 237"/>
                  <a:gd name="T21" fmla="*/ 55 h 359"/>
                  <a:gd name="T22" fmla="*/ 54 w 237"/>
                  <a:gd name="T23" fmla="*/ 108 h 359"/>
                  <a:gd name="T24" fmla="*/ 9 w 237"/>
                  <a:gd name="T25" fmla="*/ 104 h 359"/>
                  <a:gd name="T26" fmla="*/ 44 w 237"/>
                  <a:gd name="T27" fmla="*/ 27 h 359"/>
                  <a:gd name="T28" fmla="*/ 125 w 237"/>
                  <a:gd name="T29" fmla="*/ 0 h 359"/>
                  <a:gd name="T30" fmla="*/ 206 w 237"/>
                  <a:gd name="T31" fmla="*/ 29 h 359"/>
                  <a:gd name="T32" fmla="*/ 236 w 237"/>
                  <a:gd name="T33" fmla="*/ 99 h 359"/>
                  <a:gd name="T34" fmla="*/ 228 w 237"/>
                  <a:gd name="T35" fmla="*/ 142 h 359"/>
                  <a:gd name="T36" fmla="*/ 198 w 237"/>
                  <a:gd name="T37" fmla="*/ 185 h 359"/>
                  <a:gd name="T38" fmla="*/ 131 w 237"/>
                  <a:gd name="T39" fmla="*/ 248 h 359"/>
                  <a:gd name="T40" fmla="*/ 80 w 237"/>
                  <a:gd name="T41" fmla="*/ 293 h 359"/>
                  <a:gd name="T42" fmla="*/ 61 w 237"/>
                  <a:gd name="T43" fmla="*/ 317 h 359"/>
                  <a:gd name="T44" fmla="*/ 237 w 237"/>
                  <a:gd name="T45" fmla="*/ 31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359">
                    <a:moveTo>
                      <a:pt x="237" y="317"/>
                    </a:moveTo>
                    <a:lnTo>
                      <a:pt x="237" y="359"/>
                    </a:lnTo>
                    <a:lnTo>
                      <a:pt x="0" y="359"/>
                    </a:lnTo>
                    <a:cubicBezTo>
                      <a:pt x="0" y="349"/>
                      <a:pt x="2" y="339"/>
                      <a:pt x="5" y="329"/>
                    </a:cubicBezTo>
                    <a:cubicBezTo>
                      <a:pt x="11" y="313"/>
                      <a:pt x="21" y="297"/>
                      <a:pt x="34" y="281"/>
                    </a:cubicBezTo>
                    <a:cubicBezTo>
                      <a:pt x="48" y="266"/>
                      <a:pt x="67" y="248"/>
                      <a:pt x="92" y="227"/>
                    </a:cubicBezTo>
                    <a:cubicBezTo>
                      <a:pt x="131" y="195"/>
                      <a:pt x="157" y="170"/>
                      <a:pt x="171" y="151"/>
                    </a:cubicBezTo>
                    <a:cubicBezTo>
                      <a:pt x="184" y="133"/>
                      <a:pt x="191" y="115"/>
                      <a:pt x="191" y="98"/>
                    </a:cubicBezTo>
                    <a:cubicBezTo>
                      <a:pt x="191" y="81"/>
                      <a:pt x="185" y="66"/>
                      <a:pt x="172" y="54"/>
                    </a:cubicBezTo>
                    <a:cubicBezTo>
                      <a:pt x="160" y="42"/>
                      <a:pt x="144" y="36"/>
                      <a:pt x="124" y="36"/>
                    </a:cubicBezTo>
                    <a:cubicBezTo>
                      <a:pt x="103" y="36"/>
                      <a:pt x="86" y="43"/>
                      <a:pt x="73" y="55"/>
                    </a:cubicBezTo>
                    <a:cubicBezTo>
                      <a:pt x="60" y="68"/>
                      <a:pt x="54" y="86"/>
                      <a:pt x="54" y="108"/>
                    </a:cubicBezTo>
                    <a:lnTo>
                      <a:pt x="9" y="104"/>
                    </a:lnTo>
                    <a:cubicBezTo>
                      <a:pt x="12" y="70"/>
                      <a:pt x="23" y="44"/>
                      <a:pt x="44" y="27"/>
                    </a:cubicBezTo>
                    <a:cubicBezTo>
                      <a:pt x="64" y="9"/>
                      <a:pt x="91" y="0"/>
                      <a:pt x="125" y="0"/>
                    </a:cubicBezTo>
                    <a:cubicBezTo>
                      <a:pt x="159" y="0"/>
                      <a:pt x="186" y="10"/>
                      <a:pt x="206" y="29"/>
                    </a:cubicBezTo>
                    <a:cubicBezTo>
                      <a:pt x="226" y="48"/>
                      <a:pt x="236" y="71"/>
                      <a:pt x="236" y="99"/>
                    </a:cubicBezTo>
                    <a:cubicBezTo>
                      <a:pt x="236" y="114"/>
                      <a:pt x="233" y="128"/>
                      <a:pt x="228" y="142"/>
                    </a:cubicBezTo>
                    <a:cubicBezTo>
                      <a:pt x="222" y="155"/>
                      <a:pt x="212" y="170"/>
                      <a:pt x="198" y="185"/>
                    </a:cubicBezTo>
                    <a:cubicBezTo>
                      <a:pt x="185" y="201"/>
                      <a:pt x="162" y="222"/>
                      <a:pt x="131" y="248"/>
                    </a:cubicBezTo>
                    <a:cubicBezTo>
                      <a:pt x="104" y="270"/>
                      <a:pt x="87" y="286"/>
                      <a:pt x="80" y="293"/>
                    </a:cubicBezTo>
                    <a:cubicBezTo>
                      <a:pt x="72" y="301"/>
                      <a:pt x="66" y="309"/>
                      <a:pt x="61" y="317"/>
                    </a:cubicBezTo>
                    <a:lnTo>
                      <a:pt x="237" y="3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120">
                <a:extLst>
                  <a:ext uri="{FF2B5EF4-FFF2-40B4-BE49-F238E27FC236}">
                    <a16:creationId xmlns:a16="http://schemas.microsoft.com/office/drawing/2014/main" id="{FDED3F59-0A12-47A8-BCE5-143805647A5F}"/>
                  </a:ext>
                </a:extLst>
              </p:cNvPr>
              <p:cNvSpPr>
                <a:spLocks noEditPoints="1"/>
              </p:cNvSpPr>
              <p:nvPr/>
            </p:nvSpPr>
            <p:spPr bwMode="auto">
              <a:xfrm>
                <a:off x="5830929" y="3495680"/>
                <a:ext cx="52388" cy="82550"/>
              </a:xfrm>
              <a:custGeom>
                <a:avLst/>
                <a:gdLst>
                  <a:gd name="T0" fmla="*/ 0 w 234"/>
                  <a:gd name="T1" fmla="*/ 183 h 366"/>
                  <a:gd name="T2" fmla="*/ 13 w 234"/>
                  <a:gd name="T3" fmla="*/ 81 h 366"/>
                  <a:gd name="T4" fmla="*/ 52 w 234"/>
                  <a:gd name="T5" fmla="*/ 21 h 366"/>
                  <a:gd name="T6" fmla="*/ 117 w 234"/>
                  <a:gd name="T7" fmla="*/ 0 h 366"/>
                  <a:gd name="T8" fmla="*/ 167 w 234"/>
                  <a:gd name="T9" fmla="*/ 12 h 366"/>
                  <a:gd name="T10" fmla="*/ 203 w 234"/>
                  <a:gd name="T11" fmla="*/ 45 h 366"/>
                  <a:gd name="T12" fmla="*/ 226 w 234"/>
                  <a:gd name="T13" fmla="*/ 98 h 366"/>
                  <a:gd name="T14" fmla="*/ 234 w 234"/>
                  <a:gd name="T15" fmla="*/ 183 h 366"/>
                  <a:gd name="T16" fmla="*/ 221 w 234"/>
                  <a:gd name="T17" fmla="*/ 285 h 366"/>
                  <a:gd name="T18" fmla="*/ 182 w 234"/>
                  <a:gd name="T19" fmla="*/ 345 h 366"/>
                  <a:gd name="T20" fmla="*/ 117 w 234"/>
                  <a:gd name="T21" fmla="*/ 366 h 366"/>
                  <a:gd name="T22" fmla="*/ 36 w 234"/>
                  <a:gd name="T23" fmla="*/ 328 h 366"/>
                  <a:gd name="T24" fmla="*/ 0 w 234"/>
                  <a:gd name="T25" fmla="*/ 183 h 366"/>
                  <a:gd name="T26" fmla="*/ 45 w 234"/>
                  <a:gd name="T27" fmla="*/ 183 h 366"/>
                  <a:gd name="T28" fmla="*/ 66 w 234"/>
                  <a:gd name="T29" fmla="*/ 300 h 366"/>
                  <a:gd name="T30" fmla="*/ 117 w 234"/>
                  <a:gd name="T31" fmla="*/ 329 h 366"/>
                  <a:gd name="T32" fmla="*/ 168 w 234"/>
                  <a:gd name="T33" fmla="*/ 300 h 366"/>
                  <a:gd name="T34" fmla="*/ 188 w 234"/>
                  <a:gd name="T35" fmla="*/ 183 h 366"/>
                  <a:gd name="T36" fmla="*/ 168 w 234"/>
                  <a:gd name="T37" fmla="*/ 65 h 366"/>
                  <a:gd name="T38" fmla="*/ 116 w 234"/>
                  <a:gd name="T39" fmla="*/ 36 h 366"/>
                  <a:gd name="T40" fmla="*/ 68 w 234"/>
                  <a:gd name="T41" fmla="*/ 62 h 366"/>
                  <a:gd name="T42" fmla="*/ 45 w 234"/>
                  <a:gd name="T43" fmla="*/ 18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366">
                    <a:moveTo>
                      <a:pt x="0" y="183"/>
                    </a:moveTo>
                    <a:cubicBezTo>
                      <a:pt x="0" y="141"/>
                      <a:pt x="5" y="107"/>
                      <a:pt x="13" y="81"/>
                    </a:cubicBezTo>
                    <a:cubicBezTo>
                      <a:pt x="22" y="55"/>
                      <a:pt x="35" y="35"/>
                      <a:pt x="52" y="21"/>
                    </a:cubicBezTo>
                    <a:cubicBezTo>
                      <a:pt x="69" y="7"/>
                      <a:pt x="91" y="0"/>
                      <a:pt x="117" y="0"/>
                    </a:cubicBezTo>
                    <a:cubicBezTo>
                      <a:pt x="136" y="0"/>
                      <a:pt x="153" y="4"/>
                      <a:pt x="167" y="12"/>
                    </a:cubicBezTo>
                    <a:cubicBezTo>
                      <a:pt x="182" y="19"/>
                      <a:pt x="194" y="31"/>
                      <a:pt x="203" y="45"/>
                    </a:cubicBezTo>
                    <a:cubicBezTo>
                      <a:pt x="213" y="60"/>
                      <a:pt x="220" y="77"/>
                      <a:pt x="226" y="98"/>
                    </a:cubicBezTo>
                    <a:cubicBezTo>
                      <a:pt x="231" y="119"/>
                      <a:pt x="234" y="147"/>
                      <a:pt x="234" y="183"/>
                    </a:cubicBezTo>
                    <a:cubicBezTo>
                      <a:pt x="234" y="225"/>
                      <a:pt x="229" y="259"/>
                      <a:pt x="221" y="285"/>
                    </a:cubicBezTo>
                    <a:cubicBezTo>
                      <a:pt x="212" y="310"/>
                      <a:pt x="199" y="330"/>
                      <a:pt x="182" y="345"/>
                    </a:cubicBezTo>
                    <a:cubicBezTo>
                      <a:pt x="165" y="359"/>
                      <a:pt x="143" y="366"/>
                      <a:pt x="117" y="366"/>
                    </a:cubicBezTo>
                    <a:cubicBezTo>
                      <a:pt x="82" y="366"/>
                      <a:pt x="55" y="353"/>
                      <a:pt x="36" y="328"/>
                    </a:cubicBezTo>
                    <a:cubicBezTo>
                      <a:pt x="12" y="299"/>
                      <a:pt x="0" y="250"/>
                      <a:pt x="0" y="183"/>
                    </a:cubicBezTo>
                    <a:close/>
                    <a:moveTo>
                      <a:pt x="45" y="183"/>
                    </a:moveTo>
                    <a:cubicBezTo>
                      <a:pt x="45" y="242"/>
                      <a:pt x="52" y="281"/>
                      <a:pt x="66" y="300"/>
                    </a:cubicBezTo>
                    <a:cubicBezTo>
                      <a:pt x="80" y="320"/>
                      <a:pt x="97" y="329"/>
                      <a:pt x="117" y="329"/>
                    </a:cubicBezTo>
                    <a:cubicBezTo>
                      <a:pt x="137" y="329"/>
                      <a:pt x="154" y="320"/>
                      <a:pt x="168" y="300"/>
                    </a:cubicBezTo>
                    <a:cubicBezTo>
                      <a:pt x="182" y="281"/>
                      <a:pt x="188" y="241"/>
                      <a:pt x="188" y="183"/>
                    </a:cubicBezTo>
                    <a:cubicBezTo>
                      <a:pt x="188" y="124"/>
                      <a:pt x="182" y="85"/>
                      <a:pt x="168" y="65"/>
                    </a:cubicBezTo>
                    <a:cubicBezTo>
                      <a:pt x="154" y="46"/>
                      <a:pt x="137" y="36"/>
                      <a:pt x="116" y="36"/>
                    </a:cubicBezTo>
                    <a:cubicBezTo>
                      <a:pt x="96" y="36"/>
                      <a:pt x="80" y="45"/>
                      <a:pt x="68" y="62"/>
                    </a:cubicBezTo>
                    <a:cubicBezTo>
                      <a:pt x="53"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0" name="Group 499">
            <a:extLst>
              <a:ext uri="{FF2B5EF4-FFF2-40B4-BE49-F238E27FC236}">
                <a16:creationId xmlns:a16="http://schemas.microsoft.com/office/drawing/2014/main" id="{7C4EBF73-6545-459F-BBAD-2F671F53A88F}"/>
              </a:ext>
            </a:extLst>
          </p:cNvPr>
          <p:cNvGrpSpPr/>
          <p:nvPr/>
        </p:nvGrpSpPr>
        <p:grpSpPr>
          <a:xfrm>
            <a:off x="5102261" y="3414718"/>
            <a:ext cx="360365" cy="384176"/>
            <a:chOff x="5102261" y="3414718"/>
            <a:chExt cx="360365" cy="384176"/>
          </a:xfrm>
        </p:grpSpPr>
        <p:grpSp>
          <p:nvGrpSpPr>
            <p:cNvPr id="476" name="Group 475">
              <a:extLst>
                <a:ext uri="{FF2B5EF4-FFF2-40B4-BE49-F238E27FC236}">
                  <a16:creationId xmlns:a16="http://schemas.microsoft.com/office/drawing/2014/main" id="{AB8FC237-1613-4D1C-8E0F-6D6824A88735}"/>
                </a:ext>
              </a:extLst>
            </p:cNvPr>
            <p:cNvGrpSpPr/>
            <p:nvPr/>
          </p:nvGrpSpPr>
          <p:grpSpPr>
            <a:xfrm>
              <a:off x="5102261" y="3414718"/>
              <a:ext cx="360365" cy="244475"/>
              <a:chOff x="5102261" y="3414718"/>
              <a:chExt cx="360365" cy="244475"/>
            </a:xfrm>
          </p:grpSpPr>
          <p:sp>
            <p:nvSpPr>
              <p:cNvPr id="376" name="Freeform 121">
                <a:extLst>
                  <a:ext uri="{FF2B5EF4-FFF2-40B4-BE49-F238E27FC236}">
                    <a16:creationId xmlns:a16="http://schemas.microsoft.com/office/drawing/2014/main" id="{1ADD3439-A709-4C15-B32C-8414A3EFE552}"/>
                  </a:ext>
                </a:extLst>
              </p:cNvPr>
              <p:cNvSpPr>
                <a:spLocks/>
              </p:cNvSpPr>
              <p:nvPr/>
            </p:nvSpPr>
            <p:spPr bwMode="auto">
              <a:xfrm>
                <a:off x="5102261" y="3414718"/>
                <a:ext cx="360365" cy="244475"/>
              </a:xfrm>
              <a:custGeom>
                <a:avLst/>
                <a:gdLst>
                  <a:gd name="T0" fmla="*/ 0 w 1625"/>
                  <a:gd name="T1" fmla="*/ 629 h 1100"/>
                  <a:gd name="T2" fmla="*/ 141 w 1625"/>
                  <a:gd name="T3" fmla="*/ 313 h 1100"/>
                  <a:gd name="T4" fmla="*/ 683 w 1625"/>
                  <a:gd name="T5" fmla="*/ 0 h 1100"/>
                  <a:gd name="T6" fmla="*/ 953 w 1625"/>
                  <a:gd name="T7" fmla="*/ 0 h 1100"/>
                  <a:gd name="T8" fmla="*/ 1494 w 1625"/>
                  <a:gd name="T9" fmla="*/ 315 h 1100"/>
                  <a:gd name="T10" fmla="*/ 1625 w 1625"/>
                  <a:gd name="T11" fmla="*/ 623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1" y="313"/>
                    </a:lnTo>
                    <a:lnTo>
                      <a:pt x="683" y="0"/>
                    </a:lnTo>
                    <a:lnTo>
                      <a:pt x="953" y="0"/>
                    </a:lnTo>
                    <a:lnTo>
                      <a:pt x="1494" y="315"/>
                    </a:lnTo>
                    <a:lnTo>
                      <a:pt x="1625" y="623"/>
                    </a:lnTo>
                    <a:lnTo>
                      <a:pt x="817" y="1100"/>
                    </a:lnTo>
                    <a:lnTo>
                      <a:pt x="0" y="629"/>
                    </a:lnTo>
                    <a:close/>
                  </a:path>
                </a:pathLst>
              </a:custGeom>
              <a:solidFill>
                <a:srgbClr val="FFFF00"/>
              </a:solidFill>
              <a:ln w="7938"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122">
                <a:extLst>
                  <a:ext uri="{FF2B5EF4-FFF2-40B4-BE49-F238E27FC236}">
                    <a16:creationId xmlns:a16="http://schemas.microsoft.com/office/drawing/2014/main" id="{1818CFE7-5279-43D4-A61B-D1EE0D6F840B}"/>
                  </a:ext>
                </a:extLst>
              </p:cNvPr>
              <p:cNvSpPr>
                <a:spLocks/>
              </p:cNvSpPr>
              <p:nvPr/>
            </p:nvSpPr>
            <p:spPr bwMode="auto">
              <a:xfrm>
                <a:off x="5102261" y="3482980"/>
                <a:ext cx="211139" cy="176213"/>
              </a:xfrm>
              <a:custGeom>
                <a:avLst/>
                <a:gdLst>
                  <a:gd name="T0" fmla="*/ 0 w 953"/>
                  <a:gd name="T1" fmla="*/ 313 h 790"/>
                  <a:gd name="T2" fmla="*/ 145 w 953"/>
                  <a:gd name="T3" fmla="*/ 0 h 790"/>
                  <a:gd name="T4" fmla="*/ 143 w 953"/>
                  <a:gd name="T5" fmla="*/ 159 h 790"/>
                  <a:gd name="T6" fmla="*/ 685 w 953"/>
                  <a:gd name="T7" fmla="*/ 473 h 790"/>
                  <a:gd name="T8" fmla="*/ 953 w 953"/>
                  <a:gd name="T9" fmla="*/ 473 h 790"/>
                  <a:gd name="T10" fmla="*/ 817 w 953"/>
                  <a:gd name="T11" fmla="*/ 790 h 790"/>
                  <a:gd name="T12" fmla="*/ 0 w 953"/>
                  <a:gd name="T13" fmla="*/ 313 h 790"/>
                </a:gdLst>
                <a:ahLst/>
                <a:cxnLst>
                  <a:cxn ang="0">
                    <a:pos x="T0" y="T1"/>
                  </a:cxn>
                  <a:cxn ang="0">
                    <a:pos x="T2" y="T3"/>
                  </a:cxn>
                  <a:cxn ang="0">
                    <a:pos x="T4" y="T5"/>
                  </a:cxn>
                  <a:cxn ang="0">
                    <a:pos x="T6" y="T7"/>
                  </a:cxn>
                  <a:cxn ang="0">
                    <a:pos x="T8" y="T9"/>
                  </a:cxn>
                  <a:cxn ang="0">
                    <a:pos x="T10" y="T11"/>
                  </a:cxn>
                  <a:cxn ang="0">
                    <a:pos x="T12" y="T13"/>
                  </a:cxn>
                </a:cxnLst>
                <a:rect l="0" t="0" r="r" b="b"/>
                <a:pathLst>
                  <a:path w="953" h="790">
                    <a:moveTo>
                      <a:pt x="0" y="313"/>
                    </a:moveTo>
                    <a:lnTo>
                      <a:pt x="145" y="0"/>
                    </a:lnTo>
                    <a:lnTo>
                      <a:pt x="143" y="159"/>
                    </a:lnTo>
                    <a:lnTo>
                      <a:pt x="685" y="473"/>
                    </a:lnTo>
                    <a:lnTo>
                      <a:pt x="953" y="473"/>
                    </a:lnTo>
                    <a:lnTo>
                      <a:pt x="817" y="790"/>
                    </a:lnTo>
                    <a:lnTo>
                      <a:pt x="0" y="3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123">
                <a:extLst>
                  <a:ext uri="{FF2B5EF4-FFF2-40B4-BE49-F238E27FC236}">
                    <a16:creationId xmlns:a16="http://schemas.microsoft.com/office/drawing/2014/main" id="{72377C32-060F-4405-8507-E856CB282F73}"/>
                  </a:ext>
                </a:extLst>
              </p:cNvPr>
              <p:cNvSpPr>
                <a:spLocks/>
              </p:cNvSpPr>
              <p:nvPr/>
            </p:nvSpPr>
            <p:spPr bwMode="auto">
              <a:xfrm>
                <a:off x="5283237" y="3519493"/>
                <a:ext cx="179389" cy="139700"/>
              </a:xfrm>
              <a:custGeom>
                <a:avLst/>
                <a:gdLst>
                  <a:gd name="T0" fmla="*/ 0 w 808"/>
                  <a:gd name="T1" fmla="*/ 627 h 627"/>
                  <a:gd name="T2" fmla="*/ 136 w 808"/>
                  <a:gd name="T3" fmla="*/ 310 h 627"/>
                  <a:gd name="T4" fmla="*/ 674 w 808"/>
                  <a:gd name="T5" fmla="*/ 0 h 627"/>
                  <a:gd name="T6" fmla="*/ 808 w 808"/>
                  <a:gd name="T7" fmla="*/ 150 h 627"/>
                  <a:gd name="T8" fmla="*/ 0 w 808"/>
                  <a:gd name="T9" fmla="*/ 627 h 627"/>
                </a:gdLst>
                <a:ahLst/>
                <a:cxnLst>
                  <a:cxn ang="0">
                    <a:pos x="T0" y="T1"/>
                  </a:cxn>
                  <a:cxn ang="0">
                    <a:pos x="T2" y="T3"/>
                  </a:cxn>
                  <a:cxn ang="0">
                    <a:pos x="T4" y="T5"/>
                  </a:cxn>
                  <a:cxn ang="0">
                    <a:pos x="T6" y="T7"/>
                  </a:cxn>
                  <a:cxn ang="0">
                    <a:pos x="T8" y="T9"/>
                  </a:cxn>
                </a:cxnLst>
                <a:rect l="0" t="0" r="r" b="b"/>
                <a:pathLst>
                  <a:path w="808" h="627">
                    <a:moveTo>
                      <a:pt x="0" y="627"/>
                    </a:moveTo>
                    <a:lnTo>
                      <a:pt x="136" y="310"/>
                    </a:lnTo>
                    <a:lnTo>
                      <a:pt x="674" y="0"/>
                    </a:lnTo>
                    <a:lnTo>
                      <a:pt x="808" y="150"/>
                    </a:lnTo>
                    <a:lnTo>
                      <a:pt x="0" y="6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124">
                <a:extLst>
                  <a:ext uri="{FF2B5EF4-FFF2-40B4-BE49-F238E27FC236}">
                    <a16:creationId xmlns:a16="http://schemas.microsoft.com/office/drawing/2014/main" id="{E1B92878-8A00-437C-A2AD-27B977813BBE}"/>
                  </a:ext>
                </a:extLst>
              </p:cNvPr>
              <p:cNvSpPr>
                <a:spLocks noEditPoints="1"/>
              </p:cNvSpPr>
              <p:nvPr/>
            </p:nvSpPr>
            <p:spPr bwMode="auto">
              <a:xfrm>
                <a:off x="5102261" y="3482980"/>
                <a:ext cx="360365" cy="176213"/>
              </a:xfrm>
              <a:custGeom>
                <a:avLst/>
                <a:gdLst>
                  <a:gd name="T0" fmla="*/ 0 w 1625"/>
                  <a:gd name="T1" fmla="*/ 313 h 790"/>
                  <a:gd name="T2" fmla="*/ 145 w 1625"/>
                  <a:gd name="T3" fmla="*/ 0 h 790"/>
                  <a:gd name="T4" fmla="*/ 143 w 1625"/>
                  <a:gd name="T5" fmla="*/ 159 h 790"/>
                  <a:gd name="T6" fmla="*/ 685 w 1625"/>
                  <a:gd name="T7" fmla="*/ 473 h 790"/>
                  <a:gd name="T8" fmla="*/ 953 w 1625"/>
                  <a:gd name="T9" fmla="*/ 473 h 790"/>
                  <a:gd name="T10" fmla="*/ 817 w 1625"/>
                  <a:gd name="T11" fmla="*/ 790 h 790"/>
                  <a:gd name="T12" fmla="*/ 0 w 1625"/>
                  <a:gd name="T13" fmla="*/ 313 h 790"/>
                  <a:gd name="T14" fmla="*/ 817 w 1625"/>
                  <a:gd name="T15" fmla="*/ 790 h 790"/>
                  <a:gd name="T16" fmla="*/ 953 w 1625"/>
                  <a:gd name="T17" fmla="*/ 473 h 790"/>
                  <a:gd name="T18" fmla="*/ 1491 w 1625"/>
                  <a:gd name="T19" fmla="*/ 163 h 790"/>
                  <a:gd name="T20" fmla="*/ 1625 w 1625"/>
                  <a:gd name="T21" fmla="*/ 313 h 790"/>
                  <a:gd name="T22" fmla="*/ 817 w 1625"/>
                  <a:gd name="T23" fmla="*/ 790 h 790"/>
                  <a:gd name="T24" fmla="*/ 0 w 1625"/>
                  <a:gd name="T25" fmla="*/ 319 h 790"/>
                  <a:gd name="T26" fmla="*/ 145 w 1625"/>
                  <a:gd name="T27" fmla="*/ 154 h 790"/>
                  <a:gd name="T28" fmla="*/ 817 w 1625"/>
                  <a:gd name="T29" fmla="*/ 790 h 790"/>
                  <a:gd name="T30" fmla="*/ 681 w 1625"/>
                  <a:gd name="T31" fmla="*/ 469 h 790"/>
                  <a:gd name="T32" fmla="*/ 1491 w 1625"/>
                  <a:gd name="T33" fmla="*/ 163 h 790"/>
                  <a:gd name="T34" fmla="*/ 1491 w 1625"/>
                  <a:gd name="T35" fmla="*/ 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5" h="790">
                    <a:moveTo>
                      <a:pt x="0" y="313"/>
                    </a:moveTo>
                    <a:lnTo>
                      <a:pt x="145" y="0"/>
                    </a:lnTo>
                    <a:lnTo>
                      <a:pt x="143" y="159"/>
                    </a:lnTo>
                    <a:lnTo>
                      <a:pt x="685" y="473"/>
                    </a:lnTo>
                    <a:lnTo>
                      <a:pt x="953" y="473"/>
                    </a:lnTo>
                    <a:lnTo>
                      <a:pt x="817" y="790"/>
                    </a:lnTo>
                    <a:lnTo>
                      <a:pt x="0" y="313"/>
                    </a:lnTo>
                    <a:close/>
                    <a:moveTo>
                      <a:pt x="817" y="790"/>
                    </a:moveTo>
                    <a:lnTo>
                      <a:pt x="953" y="473"/>
                    </a:lnTo>
                    <a:lnTo>
                      <a:pt x="1491" y="163"/>
                    </a:lnTo>
                    <a:lnTo>
                      <a:pt x="1625" y="313"/>
                    </a:lnTo>
                    <a:lnTo>
                      <a:pt x="817" y="790"/>
                    </a:lnTo>
                    <a:close/>
                    <a:moveTo>
                      <a:pt x="0" y="319"/>
                    </a:moveTo>
                    <a:lnTo>
                      <a:pt x="145" y="154"/>
                    </a:lnTo>
                    <a:moveTo>
                      <a:pt x="817" y="790"/>
                    </a:moveTo>
                    <a:lnTo>
                      <a:pt x="681" y="469"/>
                    </a:lnTo>
                    <a:moveTo>
                      <a:pt x="1491" y="163"/>
                    </a:moveTo>
                    <a:lnTo>
                      <a:pt x="1491" y="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125">
                <a:extLst>
                  <a:ext uri="{FF2B5EF4-FFF2-40B4-BE49-F238E27FC236}">
                    <a16:creationId xmlns:a16="http://schemas.microsoft.com/office/drawing/2014/main" id="{C5A799B7-0912-43AB-844D-1BAE73F9F1BD}"/>
                  </a:ext>
                </a:extLst>
              </p:cNvPr>
              <p:cNvSpPr>
                <a:spLocks noEditPoints="1"/>
              </p:cNvSpPr>
              <p:nvPr/>
            </p:nvSpPr>
            <p:spPr bwMode="auto">
              <a:xfrm>
                <a:off x="5176874" y="3440118"/>
                <a:ext cx="212727" cy="123825"/>
              </a:xfrm>
              <a:custGeom>
                <a:avLst/>
                <a:gdLst>
                  <a:gd name="T0" fmla="*/ 0 w 953"/>
                  <a:gd name="T1" fmla="*/ 299 h 556"/>
                  <a:gd name="T2" fmla="*/ 516 w 953"/>
                  <a:gd name="T3" fmla="*/ 0 h 556"/>
                  <a:gd name="T4" fmla="*/ 689 w 953"/>
                  <a:gd name="T5" fmla="*/ 99 h 556"/>
                  <a:gd name="T6" fmla="*/ 171 w 953"/>
                  <a:gd name="T7" fmla="*/ 400 h 556"/>
                  <a:gd name="T8" fmla="*/ 0 w 953"/>
                  <a:gd name="T9" fmla="*/ 299 h 556"/>
                  <a:gd name="T10" fmla="*/ 263 w 953"/>
                  <a:gd name="T11" fmla="*/ 455 h 556"/>
                  <a:gd name="T12" fmla="*/ 779 w 953"/>
                  <a:gd name="T13" fmla="*/ 156 h 556"/>
                  <a:gd name="T14" fmla="*/ 953 w 953"/>
                  <a:gd name="T15" fmla="*/ 255 h 556"/>
                  <a:gd name="T16" fmla="*/ 434 w 953"/>
                  <a:gd name="T17" fmla="*/ 556 h 556"/>
                  <a:gd name="T18" fmla="*/ 263 w 953"/>
                  <a:gd name="T19" fmla="*/ 455 h 556"/>
                  <a:gd name="T20" fmla="*/ 164 w 953"/>
                  <a:gd name="T21" fmla="*/ 195 h 556"/>
                  <a:gd name="T22" fmla="*/ 351 w 953"/>
                  <a:gd name="T23" fmla="*/ 303 h 556"/>
                  <a:gd name="T24" fmla="*/ 340 w 953"/>
                  <a:gd name="T25" fmla="*/ 99 h 556"/>
                  <a:gd name="T26" fmla="*/ 520 w 953"/>
                  <a:gd name="T27" fmla="*/ 202 h 556"/>
                  <a:gd name="T28" fmla="*/ 608 w 953"/>
                  <a:gd name="T29" fmla="*/ 257 h 556"/>
                  <a:gd name="T30" fmla="*/ 779 w 953"/>
                  <a:gd name="T31" fmla="*/ 354 h 556"/>
                  <a:gd name="T32" fmla="*/ 432 w 953"/>
                  <a:gd name="T33" fmla="*/ 354 h 556"/>
                  <a:gd name="T34" fmla="*/ 608 w 953"/>
                  <a:gd name="T35" fmla="*/ 4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3" h="556">
                    <a:moveTo>
                      <a:pt x="0" y="299"/>
                    </a:moveTo>
                    <a:lnTo>
                      <a:pt x="516" y="0"/>
                    </a:lnTo>
                    <a:lnTo>
                      <a:pt x="689" y="99"/>
                    </a:lnTo>
                    <a:lnTo>
                      <a:pt x="171" y="400"/>
                    </a:lnTo>
                    <a:lnTo>
                      <a:pt x="0" y="299"/>
                    </a:lnTo>
                    <a:close/>
                    <a:moveTo>
                      <a:pt x="263" y="455"/>
                    </a:moveTo>
                    <a:lnTo>
                      <a:pt x="779" y="156"/>
                    </a:lnTo>
                    <a:lnTo>
                      <a:pt x="953" y="255"/>
                    </a:lnTo>
                    <a:lnTo>
                      <a:pt x="434" y="556"/>
                    </a:lnTo>
                    <a:lnTo>
                      <a:pt x="263" y="455"/>
                    </a:lnTo>
                    <a:close/>
                    <a:moveTo>
                      <a:pt x="164" y="195"/>
                    </a:moveTo>
                    <a:lnTo>
                      <a:pt x="351" y="303"/>
                    </a:lnTo>
                    <a:moveTo>
                      <a:pt x="340" y="99"/>
                    </a:moveTo>
                    <a:lnTo>
                      <a:pt x="520" y="202"/>
                    </a:lnTo>
                    <a:moveTo>
                      <a:pt x="608" y="257"/>
                    </a:moveTo>
                    <a:lnTo>
                      <a:pt x="779" y="354"/>
                    </a:lnTo>
                    <a:moveTo>
                      <a:pt x="432" y="354"/>
                    </a:moveTo>
                    <a:lnTo>
                      <a:pt x="608" y="45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126">
                <a:extLst>
                  <a:ext uri="{FF2B5EF4-FFF2-40B4-BE49-F238E27FC236}">
                    <a16:creationId xmlns:a16="http://schemas.microsoft.com/office/drawing/2014/main" id="{37C8EC4E-3B55-4355-9417-588166E152AB}"/>
                  </a:ext>
                </a:extLst>
              </p:cNvPr>
              <p:cNvSpPr>
                <a:spLocks/>
              </p:cNvSpPr>
              <p:nvPr/>
            </p:nvSpPr>
            <p:spPr bwMode="auto">
              <a:xfrm>
                <a:off x="5102261" y="3414718"/>
                <a:ext cx="360365" cy="244475"/>
              </a:xfrm>
              <a:custGeom>
                <a:avLst/>
                <a:gdLst>
                  <a:gd name="T0" fmla="*/ 0 w 1625"/>
                  <a:gd name="T1" fmla="*/ 629 h 1100"/>
                  <a:gd name="T2" fmla="*/ 141 w 1625"/>
                  <a:gd name="T3" fmla="*/ 313 h 1100"/>
                  <a:gd name="T4" fmla="*/ 683 w 1625"/>
                  <a:gd name="T5" fmla="*/ 0 h 1100"/>
                  <a:gd name="T6" fmla="*/ 953 w 1625"/>
                  <a:gd name="T7" fmla="*/ 0 h 1100"/>
                  <a:gd name="T8" fmla="*/ 1494 w 1625"/>
                  <a:gd name="T9" fmla="*/ 315 h 1100"/>
                  <a:gd name="T10" fmla="*/ 1625 w 1625"/>
                  <a:gd name="T11" fmla="*/ 623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1" y="313"/>
                    </a:lnTo>
                    <a:lnTo>
                      <a:pt x="683" y="0"/>
                    </a:lnTo>
                    <a:lnTo>
                      <a:pt x="953" y="0"/>
                    </a:lnTo>
                    <a:lnTo>
                      <a:pt x="1494" y="315"/>
                    </a:lnTo>
                    <a:lnTo>
                      <a:pt x="1625" y="623"/>
                    </a:lnTo>
                    <a:lnTo>
                      <a:pt x="817" y="1100"/>
                    </a:lnTo>
                    <a:lnTo>
                      <a:pt x="0" y="629"/>
                    </a:lnTo>
                    <a:close/>
                  </a:path>
                </a:pathLst>
              </a:custGeom>
              <a:noFill/>
              <a:ln w="7938"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7" name="Group 476">
              <a:extLst>
                <a:ext uri="{FF2B5EF4-FFF2-40B4-BE49-F238E27FC236}">
                  <a16:creationId xmlns:a16="http://schemas.microsoft.com/office/drawing/2014/main" id="{CB21B521-1659-4BFE-9F37-D351A70422B0}"/>
                </a:ext>
              </a:extLst>
            </p:cNvPr>
            <p:cNvGrpSpPr/>
            <p:nvPr/>
          </p:nvGrpSpPr>
          <p:grpSpPr>
            <a:xfrm>
              <a:off x="5149886" y="3717931"/>
              <a:ext cx="247652" cy="80963"/>
              <a:chOff x="5149886" y="3717931"/>
              <a:chExt cx="247652" cy="80963"/>
            </a:xfrm>
          </p:grpSpPr>
          <p:sp>
            <p:nvSpPr>
              <p:cNvPr id="382" name="Freeform 127">
                <a:extLst>
                  <a:ext uri="{FF2B5EF4-FFF2-40B4-BE49-F238E27FC236}">
                    <a16:creationId xmlns:a16="http://schemas.microsoft.com/office/drawing/2014/main" id="{E73D6726-4044-44BA-A84F-5E42388DDD3B}"/>
                  </a:ext>
                </a:extLst>
              </p:cNvPr>
              <p:cNvSpPr>
                <a:spLocks/>
              </p:cNvSpPr>
              <p:nvPr/>
            </p:nvSpPr>
            <p:spPr bwMode="auto">
              <a:xfrm>
                <a:off x="5149886" y="3717931"/>
                <a:ext cx="63500"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5 w 284"/>
                  <a:gd name="T13" fmla="*/ 42 h 358"/>
                  <a:gd name="T14" fmla="*/ 165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28">
                <a:extLst>
                  <a:ext uri="{FF2B5EF4-FFF2-40B4-BE49-F238E27FC236}">
                    <a16:creationId xmlns:a16="http://schemas.microsoft.com/office/drawing/2014/main" id="{4BCF74D4-5300-4BE1-9A84-128EABCCA398}"/>
                  </a:ext>
                </a:extLst>
              </p:cNvPr>
              <p:cNvSpPr>
                <a:spLocks noEditPoints="1"/>
              </p:cNvSpPr>
              <p:nvPr/>
            </p:nvSpPr>
            <p:spPr bwMode="auto">
              <a:xfrm>
                <a:off x="5221324" y="3741743"/>
                <a:ext cx="52388" cy="33338"/>
              </a:xfrm>
              <a:custGeom>
                <a:avLst/>
                <a:gdLst>
                  <a:gd name="T0" fmla="*/ 236 w 236"/>
                  <a:gd name="T1" fmla="*/ 41 h 150"/>
                  <a:gd name="T2" fmla="*/ 0 w 236"/>
                  <a:gd name="T3" fmla="*/ 41 h 150"/>
                  <a:gd name="T4" fmla="*/ 0 w 236"/>
                  <a:gd name="T5" fmla="*/ 0 h 150"/>
                  <a:gd name="T6" fmla="*/ 236 w 236"/>
                  <a:gd name="T7" fmla="*/ 0 h 150"/>
                  <a:gd name="T8" fmla="*/ 236 w 236"/>
                  <a:gd name="T9" fmla="*/ 41 h 150"/>
                  <a:gd name="T10" fmla="*/ 236 w 236"/>
                  <a:gd name="T11" fmla="*/ 150 h 150"/>
                  <a:gd name="T12" fmla="*/ 0 w 236"/>
                  <a:gd name="T13" fmla="*/ 150 h 150"/>
                  <a:gd name="T14" fmla="*/ 0 w 236"/>
                  <a:gd name="T15" fmla="*/ 109 h 150"/>
                  <a:gd name="T16" fmla="*/ 236 w 236"/>
                  <a:gd name="T17" fmla="*/ 109 h 150"/>
                  <a:gd name="T18" fmla="*/ 236 w 23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50">
                    <a:moveTo>
                      <a:pt x="236" y="41"/>
                    </a:moveTo>
                    <a:lnTo>
                      <a:pt x="0" y="41"/>
                    </a:lnTo>
                    <a:lnTo>
                      <a:pt x="0" y="0"/>
                    </a:lnTo>
                    <a:lnTo>
                      <a:pt x="236" y="0"/>
                    </a:lnTo>
                    <a:lnTo>
                      <a:pt x="236" y="41"/>
                    </a:lnTo>
                    <a:close/>
                    <a:moveTo>
                      <a:pt x="236" y="150"/>
                    </a:moveTo>
                    <a:lnTo>
                      <a:pt x="0" y="150"/>
                    </a:lnTo>
                    <a:lnTo>
                      <a:pt x="0" y="109"/>
                    </a:lnTo>
                    <a:lnTo>
                      <a:pt x="236" y="109"/>
                    </a:lnTo>
                    <a:lnTo>
                      <a:pt x="236"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129">
                <a:extLst>
                  <a:ext uri="{FF2B5EF4-FFF2-40B4-BE49-F238E27FC236}">
                    <a16:creationId xmlns:a16="http://schemas.microsoft.com/office/drawing/2014/main" id="{477ADA90-0709-47A1-9E33-861FD9B0B768}"/>
                  </a:ext>
                </a:extLst>
              </p:cNvPr>
              <p:cNvSpPr>
                <a:spLocks/>
              </p:cNvSpPr>
              <p:nvPr/>
            </p:nvSpPr>
            <p:spPr bwMode="auto">
              <a:xfrm>
                <a:off x="5284825" y="3717931"/>
                <a:ext cx="52388" cy="80963"/>
              </a:xfrm>
              <a:custGeom>
                <a:avLst/>
                <a:gdLst>
                  <a:gd name="T0" fmla="*/ 0 w 234"/>
                  <a:gd name="T1" fmla="*/ 264 h 365"/>
                  <a:gd name="T2" fmla="*/ 44 w 234"/>
                  <a:gd name="T3" fmla="*/ 259 h 365"/>
                  <a:gd name="T4" fmla="*/ 70 w 234"/>
                  <a:gd name="T5" fmla="*/ 313 h 365"/>
                  <a:gd name="T6" fmla="*/ 114 w 234"/>
                  <a:gd name="T7" fmla="*/ 329 h 365"/>
                  <a:gd name="T8" fmla="*/ 166 w 234"/>
                  <a:gd name="T9" fmla="*/ 307 h 365"/>
                  <a:gd name="T10" fmla="*/ 188 w 234"/>
                  <a:gd name="T11" fmla="*/ 254 h 365"/>
                  <a:gd name="T12" fmla="*/ 168 w 234"/>
                  <a:gd name="T13" fmla="*/ 204 h 365"/>
                  <a:gd name="T14" fmla="*/ 118 w 234"/>
                  <a:gd name="T15" fmla="*/ 185 h 365"/>
                  <a:gd name="T16" fmla="*/ 87 w 234"/>
                  <a:gd name="T17" fmla="*/ 189 h 365"/>
                  <a:gd name="T18" fmla="*/ 92 w 234"/>
                  <a:gd name="T19" fmla="*/ 151 h 365"/>
                  <a:gd name="T20" fmla="*/ 99 w 234"/>
                  <a:gd name="T21" fmla="*/ 151 h 365"/>
                  <a:gd name="T22" fmla="*/ 149 w 234"/>
                  <a:gd name="T23" fmla="*/ 137 h 365"/>
                  <a:gd name="T24" fmla="*/ 172 w 234"/>
                  <a:gd name="T25" fmla="*/ 92 h 365"/>
                  <a:gd name="T26" fmla="*/ 155 w 234"/>
                  <a:gd name="T27" fmla="*/ 52 h 365"/>
                  <a:gd name="T28" fmla="*/ 113 w 234"/>
                  <a:gd name="T29" fmla="*/ 36 h 365"/>
                  <a:gd name="T30" fmla="*/ 70 w 234"/>
                  <a:gd name="T31" fmla="*/ 52 h 365"/>
                  <a:gd name="T32" fmla="*/ 48 w 234"/>
                  <a:gd name="T33" fmla="*/ 100 h 365"/>
                  <a:gd name="T34" fmla="*/ 4 w 234"/>
                  <a:gd name="T35" fmla="*/ 92 h 365"/>
                  <a:gd name="T36" fmla="*/ 41 w 234"/>
                  <a:gd name="T37" fmla="*/ 24 h 365"/>
                  <a:gd name="T38" fmla="*/ 112 w 234"/>
                  <a:gd name="T39" fmla="*/ 0 h 365"/>
                  <a:gd name="T40" fmla="*/ 166 w 234"/>
                  <a:gd name="T41" fmla="*/ 12 h 365"/>
                  <a:gd name="T42" fmla="*/ 204 w 234"/>
                  <a:gd name="T43" fmla="*/ 46 h 365"/>
                  <a:gd name="T44" fmla="*/ 217 w 234"/>
                  <a:gd name="T45" fmla="*/ 93 h 365"/>
                  <a:gd name="T46" fmla="*/ 204 w 234"/>
                  <a:gd name="T47" fmla="*/ 135 h 365"/>
                  <a:gd name="T48" fmla="*/ 168 w 234"/>
                  <a:gd name="T49" fmla="*/ 165 h 365"/>
                  <a:gd name="T50" fmla="*/ 217 w 234"/>
                  <a:gd name="T51" fmla="*/ 196 h 365"/>
                  <a:gd name="T52" fmla="*/ 234 w 234"/>
                  <a:gd name="T53" fmla="*/ 253 h 365"/>
                  <a:gd name="T54" fmla="*/ 200 w 234"/>
                  <a:gd name="T55" fmla="*/ 333 h 365"/>
                  <a:gd name="T56" fmla="*/ 114 w 234"/>
                  <a:gd name="T57" fmla="*/ 365 h 365"/>
                  <a:gd name="T58" fmla="*/ 35 w 234"/>
                  <a:gd name="T59" fmla="*/ 337 h 365"/>
                  <a:gd name="T60" fmla="*/ 0 w 234"/>
                  <a:gd name="T61" fmla="*/ 26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365">
                    <a:moveTo>
                      <a:pt x="0" y="264"/>
                    </a:moveTo>
                    <a:lnTo>
                      <a:pt x="44" y="259"/>
                    </a:lnTo>
                    <a:cubicBezTo>
                      <a:pt x="49" y="283"/>
                      <a:pt x="58" y="301"/>
                      <a:pt x="70" y="313"/>
                    </a:cubicBezTo>
                    <a:cubicBezTo>
                      <a:pt x="82" y="323"/>
                      <a:pt x="97" y="329"/>
                      <a:pt x="114" y="329"/>
                    </a:cubicBezTo>
                    <a:cubicBezTo>
                      <a:pt x="135" y="329"/>
                      <a:pt x="152" y="322"/>
                      <a:pt x="166" y="307"/>
                    </a:cubicBezTo>
                    <a:cubicBezTo>
                      <a:pt x="181" y="293"/>
                      <a:pt x="188" y="275"/>
                      <a:pt x="188" y="254"/>
                    </a:cubicBezTo>
                    <a:cubicBezTo>
                      <a:pt x="188" y="234"/>
                      <a:pt x="181" y="217"/>
                      <a:pt x="168" y="204"/>
                    </a:cubicBezTo>
                    <a:cubicBezTo>
                      <a:pt x="155" y="191"/>
                      <a:pt x="138" y="185"/>
                      <a:pt x="118" y="185"/>
                    </a:cubicBezTo>
                    <a:cubicBezTo>
                      <a:pt x="109" y="185"/>
                      <a:pt x="99" y="186"/>
                      <a:pt x="87" y="189"/>
                    </a:cubicBezTo>
                    <a:lnTo>
                      <a:pt x="92" y="151"/>
                    </a:lnTo>
                    <a:cubicBezTo>
                      <a:pt x="95" y="151"/>
                      <a:pt x="97" y="151"/>
                      <a:pt x="99" y="151"/>
                    </a:cubicBezTo>
                    <a:cubicBezTo>
                      <a:pt x="117" y="151"/>
                      <a:pt x="134" y="147"/>
                      <a:pt x="149" y="137"/>
                    </a:cubicBezTo>
                    <a:cubicBezTo>
                      <a:pt x="164" y="127"/>
                      <a:pt x="172" y="112"/>
                      <a:pt x="172" y="92"/>
                    </a:cubicBezTo>
                    <a:cubicBezTo>
                      <a:pt x="172" y="75"/>
                      <a:pt x="166" y="62"/>
                      <a:pt x="155" y="52"/>
                    </a:cubicBezTo>
                    <a:cubicBezTo>
                      <a:pt x="144" y="41"/>
                      <a:pt x="130" y="36"/>
                      <a:pt x="113" y="36"/>
                    </a:cubicBezTo>
                    <a:cubicBezTo>
                      <a:pt x="96" y="36"/>
                      <a:pt x="82" y="41"/>
                      <a:pt x="70" y="52"/>
                    </a:cubicBezTo>
                    <a:cubicBezTo>
                      <a:pt x="59" y="63"/>
                      <a:pt x="52" y="79"/>
                      <a:pt x="48" y="100"/>
                    </a:cubicBezTo>
                    <a:lnTo>
                      <a:pt x="4" y="92"/>
                    </a:lnTo>
                    <a:cubicBezTo>
                      <a:pt x="10" y="63"/>
                      <a:pt x="22" y="40"/>
                      <a:pt x="41" y="24"/>
                    </a:cubicBezTo>
                    <a:cubicBezTo>
                      <a:pt x="60" y="8"/>
                      <a:pt x="84" y="0"/>
                      <a:pt x="112" y="0"/>
                    </a:cubicBezTo>
                    <a:cubicBezTo>
                      <a:pt x="132" y="0"/>
                      <a:pt x="150" y="4"/>
                      <a:pt x="166" y="12"/>
                    </a:cubicBezTo>
                    <a:cubicBezTo>
                      <a:pt x="183" y="21"/>
                      <a:pt x="195" y="32"/>
                      <a:pt x="204" y="46"/>
                    </a:cubicBezTo>
                    <a:cubicBezTo>
                      <a:pt x="212" y="61"/>
                      <a:pt x="217" y="76"/>
                      <a:pt x="217" y="93"/>
                    </a:cubicBezTo>
                    <a:cubicBezTo>
                      <a:pt x="217" y="108"/>
                      <a:pt x="213" y="122"/>
                      <a:pt x="204" y="135"/>
                    </a:cubicBezTo>
                    <a:cubicBezTo>
                      <a:pt x="196" y="148"/>
                      <a:pt x="184" y="158"/>
                      <a:pt x="168" y="165"/>
                    </a:cubicBezTo>
                    <a:cubicBezTo>
                      <a:pt x="189" y="170"/>
                      <a:pt x="205" y="180"/>
                      <a:pt x="217" y="196"/>
                    </a:cubicBezTo>
                    <a:cubicBezTo>
                      <a:pt x="229" y="211"/>
                      <a:pt x="234" y="230"/>
                      <a:pt x="234" y="253"/>
                    </a:cubicBezTo>
                    <a:cubicBezTo>
                      <a:pt x="234" y="284"/>
                      <a:pt x="223" y="311"/>
                      <a:pt x="200" y="333"/>
                    </a:cubicBezTo>
                    <a:cubicBezTo>
                      <a:pt x="177" y="354"/>
                      <a:pt x="149" y="365"/>
                      <a:pt x="114" y="365"/>
                    </a:cubicBezTo>
                    <a:cubicBezTo>
                      <a:pt x="82" y="365"/>
                      <a:pt x="56" y="356"/>
                      <a:pt x="35" y="337"/>
                    </a:cubicBezTo>
                    <a:cubicBezTo>
                      <a:pt x="15" y="318"/>
                      <a:pt x="3" y="294"/>
                      <a:pt x="0" y="2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30">
                <a:extLst>
                  <a:ext uri="{FF2B5EF4-FFF2-40B4-BE49-F238E27FC236}">
                    <a16:creationId xmlns:a16="http://schemas.microsoft.com/office/drawing/2014/main" id="{3144DD1C-76C2-4B99-ABD8-6B4415EAA614}"/>
                  </a:ext>
                </a:extLst>
              </p:cNvPr>
              <p:cNvSpPr>
                <a:spLocks noEditPoints="1"/>
              </p:cNvSpPr>
              <p:nvPr/>
            </p:nvSpPr>
            <p:spPr bwMode="auto">
              <a:xfrm>
                <a:off x="5346738" y="3717931"/>
                <a:ext cx="50800" cy="80963"/>
              </a:xfrm>
              <a:custGeom>
                <a:avLst/>
                <a:gdLst>
                  <a:gd name="T0" fmla="*/ 0 w 234"/>
                  <a:gd name="T1" fmla="*/ 182 h 365"/>
                  <a:gd name="T2" fmla="*/ 13 w 234"/>
                  <a:gd name="T3" fmla="*/ 80 h 365"/>
                  <a:gd name="T4" fmla="*/ 52 w 234"/>
                  <a:gd name="T5" fmla="*/ 21 h 365"/>
                  <a:gd name="T6" fmla="*/ 117 w 234"/>
                  <a:gd name="T7" fmla="*/ 0 h 365"/>
                  <a:gd name="T8" fmla="*/ 167 w 234"/>
                  <a:gd name="T9" fmla="*/ 11 h 365"/>
                  <a:gd name="T10" fmla="*/ 203 w 234"/>
                  <a:gd name="T11" fmla="*/ 45 h 365"/>
                  <a:gd name="T12" fmla="*/ 225 w 234"/>
                  <a:gd name="T13" fmla="*/ 98 h 365"/>
                  <a:gd name="T14" fmla="*/ 234 w 234"/>
                  <a:gd name="T15" fmla="*/ 182 h 365"/>
                  <a:gd name="T16" fmla="*/ 221 w 234"/>
                  <a:gd name="T17" fmla="*/ 284 h 365"/>
                  <a:gd name="T18" fmla="*/ 182 w 234"/>
                  <a:gd name="T19" fmla="*/ 344 h 365"/>
                  <a:gd name="T20" fmla="*/ 117 w 234"/>
                  <a:gd name="T21" fmla="*/ 365 h 365"/>
                  <a:gd name="T22" fmla="*/ 36 w 234"/>
                  <a:gd name="T23" fmla="*/ 328 h 365"/>
                  <a:gd name="T24" fmla="*/ 0 w 234"/>
                  <a:gd name="T25" fmla="*/ 182 h 365"/>
                  <a:gd name="T26" fmla="*/ 45 w 234"/>
                  <a:gd name="T27" fmla="*/ 182 h 365"/>
                  <a:gd name="T28" fmla="*/ 66 w 234"/>
                  <a:gd name="T29" fmla="*/ 300 h 365"/>
                  <a:gd name="T30" fmla="*/ 117 w 234"/>
                  <a:gd name="T31" fmla="*/ 329 h 365"/>
                  <a:gd name="T32" fmla="*/ 168 w 234"/>
                  <a:gd name="T33" fmla="*/ 300 h 365"/>
                  <a:gd name="T34" fmla="*/ 188 w 234"/>
                  <a:gd name="T35" fmla="*/ 182 h 365"/>
                  <a:gd name="T36" fmla="*/ 168 w 234"/>
                  <a:gd name="T37" fmla="*/ 65 h 365"/>
                  <a:gd name="T38" fmla="*/ 116 w 234"/>
                  <a:gd name="T39" fmla="*/ 36 h 365"/>
                  <a:gd name="T40" fmla="*/ 68 w 234"/>
                  <a:gd name="T41" fmla="*/ 62 h 365"/>
                  <a:gd name="T42" fmla="*/ 45 w 234"/>
                  <a:gd name="T43" fmla="*/ 18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365">
                    <a:moveTo>
                      <a:pt x="0" y="182"/>
                    </a:moveTo>
                    <a:cubicBezTo>
                      <a:pt x="0" y="140"/>
                      <a:pt x="4" y="106"/>
                      <a:pt x="13" y="80"/>
                    </a:cubicBezTo>
                    <a:cubicBezTo>
                      <a:pt x="22" y="54"/>
                      <a:pt x="35" y="35"/>
                      <a:pt x="52" y="21"/>
                    </a:cubicBezTo>
                    <a:cubicBezTo>
                      <a:pt x="69" y="7"/>
                      <a:pt x="91" y="0"/>
                      <a:pt x="117" y="0"/>
                    </a:cubicBezTo>
                    <a:cubicBezTo>
                      <a:pt x="136" y="0"/>
                      <a:pt x="153" y="3"/>
                      <a:pt x="167" y="11"/>
                    </a:cubicBezTo>
                    <a:cubicBezTo>
                      <a:pt x="182" y="19"/>
                      <a:pt x="194" y="30"/>
                      <a:pt x="203" y="45"/>
                    </a:cubicBezTo>
                    <a:cubicBezTo>
                      <a:pt x="213" y="59"/>
                      <a:pt x="220" y="77"/>
                      <a:pt x="225" y="98"/>
                    </a:cubicBezTo>
                    <a:cubicBezTo>
                      <a:pt x="231" y="119"/>
                      <a:pt x="234" y="147"/>
                      <a:pt x="234" y="182"/>
                    </a:cubicBezTo>
                    <a:cubicBezTo>
                      <a:pt x="234" y="224"/>
                      <a:pt x="229" y="258"/>
                      <a:pt x="221" y="284"/>
                    </a:cubicBezTo>
                    <a:cubicBezTo>
                      <a:pt x="212" y="310"/>
                      <a:pt x="199" y="330"/>
                      <a:pt x="182" y="344"/>
                    </a:cubicBezTo>
                    <a:cubicBezTo>
                      <a:pt x="165" y="358"/>
                      <a:pt x="143" y="365"/>
                      <a:pt x="117" y="365"/>
                    </a:cubicBezTo>
                    <a:cubicBezTo>
                      <a:pt x="82" y="365"/>
                      <a:pt x="55" y="353"/>
                      <a:pt x="36" y="328"/>
                    </a:cubicBezTo>
                    <a:cubicBezTo>
                      <a:pt x="12" y="298"/>
                      <a:pt x="0" y="250"/>
                      <a:pt x="0" y="182"/>
                    </a:cubicBezTo>
                    <a:close/>
                    <a:moveTo>
                      <a:pt x="45" y="182"/>
                    </a:moveTo>
                    <a:cubicBezTo>
                      <a:pt x="45" y="241"/>
                      <a:pt x="52" y="280"/>
                      <a:pt x="66" y="300"/>
                    </a:cubicBezTo>
                    <a:cubicBezTo>
                      <a:pt x="80" y="319"/>
                      <a:pt x="97" y="329"/>
                      <a:pt x="117" y="329"/>
                    </a:cubicBezTo>
                    <a:cubicBezTo>
                      <a:pt x="137" y="329"/>
                      <a:pt x="154" y="319"/>
                      <a:pt x="168" y="300"/>
                    </a:cubicBezTo>
                    <a:cubicBezTo>
                      <a:pt x="181" y="280"/>
                      <a:pt x="188" y="241"/>
                      <a:pt x="188" y="182"/>
                    </a:cubicBezTo>
                    <a:cubicBezTo>
                      <a:pt x="188" y="123"/>
                      <a:pt x="181" y="84"/>
                      <a:pt x="168" y="65"/>
                    </a:cubicBezTo>
                    <a:cubicBezTo>
                      <a:pt x="154" y="46"/>
                      <a:pt x="137" y="36"/>
                      <a:pt x="116" y="36"/>
                    </a:cubicBezTo>
                    <a:cubicBezTo>
                      <a:pt x="96" y="36"/>
                      <a:pt x="80" y="44"/>
                      <a:pt x="68" y="62"/>
                    </a:cubicBezTo>
                    <a:cubicBezTo>
                      <a:pt x="53" y="83"/>
                      <a:pt x="45" y="124"/>
                      <a:pt x="45" y="1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80" name="Group 479">
            <a:extLst>
              <a:ext uri="{FF2B5EF4-FFF2-40B4-BE49-F238E27FC236}">
                <a16:creationId xmlns:a16="http://schemas.microsoft.com/office/drawing/2014/main" id="{D985C371-DF0F-4C0D-9A90-7655B48A2E58}"/>
              </a:ext>
            </a:extLst>
          </p:cNvPr>
          <p:cNvGrpSpPr/>
          <p:nvPr/>
        </p:nvGrpSpPr>
        <p:grpSpPr>
          <a:xfrm>
            <a:off x="4302155" y="3765556"/>
            <a:ext cx="696918" cy="625476"/>
            <a:chOff x="4302155" y="3765556"/>
            <a:chExt cx="696918" cy="625476"/>
          </a:xfrm>
        </p:grpSpPr>
        <p:grpSp>
          <p:nvGrpSpPr>
            <p:cNvPr id="478" name="Group 477">
              <a:extLst>
                <a:ext uri="{FF2B5EF4-FFF2-40B4-BE49-F238E27FC236}">
                  <a16:creationId xmlns:a16="http://schemas.microsoft.com/office/drawing/2014/main" id="{BB1BB7E0-AB5F-471D-B137-DD90557C855E}"/>
                </a:ext>
              </a:extLst>
            </p:cNvPr>
            <p:cNvGrpSpPr/>
            <p:nvPr/>
          </p:nvGrpSpPr>
          <p:grpSpPr>
            <a:xfrm>
              <a:off x="4302155" y="3765556"/>
              <a:ext cx="696918" cy="469901"/>
              <a:chOff x="4302155" y="3765556"/>
              <a:chExt cx="696918" cy="469901"/>
            </a:xfrm>
          </p:grpSpPr>
          <p:sp>
            <p:nvSpPr>
              <p:cNvPr id="386" name="Freeform 131">
                <a:extLst>
                  <a:ext uri="{FF2B5EF4-FFF2-40B4-BE49-F238E27FC236}">
                    <a16:creationId xmlns:a16="http://schemas.microsoft.com/office/drawing/2014/main" id="{FA663637-183B-4FB4-9DB3-69620E0DABBA}"/>
                  </a:ext>
                </a:extLst>
              </p:cNvPr>
              <p:cNvSpPr>
                <a:spLocks/>
              </p:cNvSpPr>
              <p:nvPr/>
            </p:nvSpPr>
            <p:spPr bwMode="auto">
              <a:xfrm>
                <a:off x="4302155" y="3765556"/>
                <a:ext cx="696918" cy="469901"/>
              </a:xfrm>
              <a:custGeom>
                <a:avLst/>
                <a:gdLst>
                  <a:gd name="T0" fmla="*/ 0 w 3137"/>
                  <a:gd name="T1" fmla="*/ 1209 h 2113"/>
                  <a:gd name="T2" fmla="*/ 271 w 3137"/>
                  <a:gd name="T3" fmla="*/ 600 h 2113"/>
                  <a:gd name="T4" fmla="*/ 1319 w 3137"/>
                  <a:gd name="T5" fmla="*/ 0 h 2113"/>
                  <a:gd name="T6" fmla="*/ 1840 w 3137"/>
                  <a:gd name="T7" fmla="*/ 0 h 2113"/>
                  <a:gd name="T8" fmla="*/ 2883 w 3137"/>
                  <a:gd name="T9" fmla="*/ 605 h 2113"/>
                  <a:gd name="T10" fmla="*/ 3137 w 3137"/>
                  <a:gd name="T11" fmla="*/ 1196 h 2113"/>
                  <a:gd name="T12" fmla="*/ 1577 w 3137"/>
                  <a:gd name="T13" fmla="*/ 2113 h 2113"/>
                  <a:gd name="T14" fmla="*/ 0 w 3137"/>
                  <a:gd name="T15" fmla="*/ 1209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7" h="2113">
                    <a:moveTo>
                      <a:pt x="0" y="1209"/>
                    </a:moveTo>
                    <a:lnTo>
                      <a:pt x="271" y="600"/>
                    </a:lnTo>
                    <a:lnTo>
                      <a:pt x="1319" y="0"/>
                    </a:lnTo>
                    <a:lnTo>
                      <a:pt x="1840" y="0"/>
                    </a:lnTo>
                    <a:lnTo>
                      <a:pt x="2883" y="605"/>
                    </a:lnTo>
                    <a:lnTo>
                      <a:pt x="3137" y="1196"/>
                    </a:lnTo>
                    <a:lnTo>
                      <a:pt x="1577" y="2113"/>
                    </a:lnTo>
                    <a:lnTo>
                      <a:pt x="0" y="1209"/>
                    </a:lnTo>
                    <a:close/>
                  </a:path>
                </a:pathLst>
              </a:custGeom>
              <a:solidFill>
                <a:srgbClr val="ECECEC"/>
              </a:solidFill>
              <a:ln w="19050"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Freeform 132">
                <a:extLst>
                  <a:ext uri="{FF2B5EF4-FFF2-40B4-BE49-F238E27FC236}">
                    <a16:creationId xmlns:a16="http://schemas.microsoft.com/office/drawing/2014/main" id="{D0F760BE-ED07-48FA-BFFB-3D15A0493826}"/>
                  </a:ext>
                </a:extLst>
              </p:cNvPr>
              <p:cNvSpPr>
                <a:spLocks/>
              </p:cNvSpPr>
              <p:nvPr/>
            </p:nvSpPr>
            <p:spPr bwMode="auto">
              <a:xfrm>
                <a:off x="4302155" y="3898906"/>
                <a:ext cx="409578" cy="336550"/>
              </a:xfrm>
              <a:custGeom>
                <a:avLst/>
                <a:gdLst>
                  <a:gd name="T0" fmla="*/ 0 w 1840"/>
                  <a:gd name="T1" fmla="*/ 600 h 1517"/>
                  <a:gd name="T2" fmla="*/ 280 w 1840"/>
                  <a:gd name="T3" fmla="*/ 0 h 1517"/>
                  <a:gd name="T4" fmla="*/ 275 w 1840"/>
                  <a:gd name="T5" fmla="*/ 304 h 1517"/>
                  <a:gd name="T6" fmla="*/ 1323 w 1840"/>
                  <a:gd name="T7" fmla="*/ 909 h 1517"/>
                  <a:gd name="T8" fmla="*/ 1840 w 1840"/>
                  <a:gd name="T9" fmla="*/ 909 h 1517"/>
                  <a:gd name="T10" fmla="*/ 1577 w 1840"/>
                  <a:gd name="T11" fmla="*/ 1517 h 1517"/>
                  <a:gd name="T12" fmla="*/ 0 w 1840"/>
                  <a:gd name="T13" fmla="*/ 600 h 1517"/>
                </a:gdLst>
                <a:ahLst/>
                <a:cxnLst>
                  <a:cxn ang="0">
                    <a:pos x="T0" y="T1"/>
                  </a:cxn>
                  <a:cxn ang="0">
                    <a:pos x="T2" y="T3"/>
                  </a:cxn>
                  <a:cxn ang="0">
                    <a:pos x="T4" y="T5"/>
                  </a:cxn>
                  <a:cxn ang="0">
                    <a:pos x="T6" y="T7"/>
                  </a:cxn>
                  <a:cxn ang="0">
                    <a:pos x="T8" y="T9"/>
                  </a:cxn>
                  <a:cxn ang="0">
                    <a:pos x="T10" y="T11"/>
                  </a:cxn>
                  <a:cxn ang="0">
                    <a:pos x="T12" y="T13"/>
                  </a:cxn>
                </a:cxnLst>
                <a:rect l="0" t="0" r="r" b="b"/>
                <a:pathLst>
                  <a:path w="1840" h="1517">
                    <a:moveTo>
                      <a:pt x="0" y="600"/>
                    </a:moveTo>
                    <a:lnTo>
                      <a:pt x="280" y="0"/>
                    </a:lnTo>
                    <a:lnTo>
                      <a:pt x="275" y="304"/>
                    </a:lnTo>
                    <a:lnTo>
                      <a:pt x="1323" y="909"/>
                    </a:lnTo>
                    <a:lnTo>
                      <a:pt x="1840" y="909"/>
                    </a:lnTo>
                    <a:lnTo>
                      <a:pt x="1577" y="1517"/>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33">
                <a:extLst>
                  <a:ext uri="{FF2B5EF4-FFF2-40B4-BE49-F238E27FC236}">
                    <a16:creationId xmlns:a16="http://schemas.microsoft.com/office/drawing/2014/main" id="{FEDB6351-4C6E-4E38-B639-3E4BC9B8D5C4}"/>
                  </a:ext>
                </a:extLst>
              </p:cNvPr>
              <p:cNvSpPr>
                <a:spLocks/>
              </p:cNvSpPr>
              <p:nvPr/>
            </p:nvSpPr>
            <p:spPr bwMode="auto">
              <a:xfrm>
                <a:off x="4652995" y="3968756"/>
                <a:ext cx="346078" cy="266700"/>
              </a:xfrm>
              <a:custGeom>
                <a:avLst/>
                <a:gdLst>
                  <a:gd name="T0" fmla="*/ 0 w 1560"/>
                  <a:gd name="T1" fmla="*/ 1204 h 1204"/>
                  <a:gd name="T2" fmla="*/ 263 w 1560"/>
                  <a:gd name="T3" fmla="*/ 596 h 1204"/>
                  <a:gd name="T4" fmla="*/ 1302 w 1560"/>
                  <a:gd name="T5" fmla="*/ 0 h 1204"/>
                  <a:gd name="T6" fmla="*/ 1560 w 1560"/>
                  <a:gd name="T7" fmla="*/ 287 h 1204"/>
                  <a:gd name="T8" fmla="*/ 0 w 1560"/>
                  <a:gd name="T9" fmla="*/ 1204 h 1204"/>
                </a:gdLst>
                <a:ahLst/>
                <a:cxnLst>
                  <a:cxn ang="0">
                    <a:pos x="T0" y="T1"/>
                  </a:cxn>
                  <a:cxn ang="0">
                    <a:pos x="T2" y="T3"/>
                  </a:cxn>
                  <a:cxn ang="0">
                    <a:pos x="T4" y="T5"/>
                  </a:cxn>
                  <a:cxn ang="0">
                    <a:pos x="T6" y="T7"/>
                  </a:cxn>
                  <a:cxn ang="0">
                    <a:pos x="T8" y="T9"/>
                  </a:cxn>
                </a:cxnLst>
                <a:rect l="0" t="0" r="r" b="b"/>
                <a:pathLst>
                  <a:path w="1560" h="1204">
                    <a:moveTo>
                      <a:pt x="0" y="1204"/>
                    </a:moveTo>
                    <a:lnTo>
                      <a:pt x="263" y="596"/>
                    </a:lnTo>
                    <a:lnTo>
                      <a:pt x="1302" y="0"/>
                    </a:lnTo>
                    <a:lnTo>
                      <a:pt x="1560" y="287"/>
                    </a:lnTo>
                    <a:lnTo>
                      <a:pt x="0" y="1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34">
                <a:extLst>
                  <a:ext uri="{FF2B5EF4-FFF2-40B4-BE49-F238E27FC236}">
                    <a16:creationId xmlns:a16="http://schemas.microsoft.com/office/drawing/2014/main" id="{D5AC8390-162C-4352-A1DB-D696401B63F5}"/>
                  </a:ext>
                </a:extLst>
              </p:cNvPr>
              <p:cNvSpPr>
                <a:spLocks noEditPoints="1"/>
              </p:cNvSpPr>
              <p:nvPr/>
            </p:nvSpPr>
            <p:spPr bwMode="auto">
              <a:xfrm>
                <a:off x="4302155" y="3898906"/>
                <a:ext cx="696918" cy="336550"/>
              </a:xfrm>
              <a:custGeom>
                <a:avLst/>
                <a:gdLst>
                  <a:gd name="T0" fmla="*/ 0 w 3137"/>
                  <a:gd name="T1" fmla="*/ 600 h 1517"/>
                  <a:gd name="T2" fmla="*/ 280 w 3137"/>
                  <a:gd name="T3" fmla="*/ 0 h 1517"/>
                  <a:gd name="T4" fmla="*/ 275 w 3137"/>
                  <a:gd name="T5" fmla="*/ 304 h 1517"/>
                  <a:gd name="T6" fmla="*/ 1323 w 3137"/>
                  <a:gd name="T7" fmla="*/ 909 h 1517"/>
                  <a:gd name="T8" fmla="*/ 1840 w 3137"/>
                  <a:gd name="T9" fmla="*/ 909 h 1517"/>
                  <a:gd name="T10" fmla="*/ 1577 w 3137"/>
                  <a:gd name="T11" fmla="*/ 1517 h 1517"/>
                  <a:gd name="T12" fmla="*/ 0 w 3137"/>
                  <a:gd name="T13" fmla="*/ 600 h 1517"/>
                  <a:gd name="T14" fmla="*/ 1577 w 3137"/>
                  <a:gd name="T15" fmla="*/ 1517 h 1517"/>
                  <a:gd name="T16" fmla="*/ 1840 w 3137"/>
                  <a:gd name="T17" fmla="*/ 909 h 1517"/>
                  <a:gd name="T18" fmla="*/ 2879 w 3137"/>
                  <a:gd name="T19" fmla="*/ 313 h 1517"/>
                  <a:gd name="T20" fmla="*/ 3137 w 3137"/>
                  <a:gd name="T21" fmla="*/ 600 h 1517"/>
                  <a:gd name="T22" fmla="*/ 1577 w 3137"/>
                  <a:gd name="T23" fmla="*/ 1517 h 1517"/>
                  <a:gd name="T24" fmla="*/ 0 w 3137"/>
                  <a:gd name="T25" fmla="*/ 613 h 1517"/>
                  <a:gd name="T26" fmla="*/ 280 w 3137"/>
                  <a:gd name="T27" fmla="*/ 296 h 1517"/>
                  <a:gd name="T28" fmla="*/ 1577 w 3137"/>
                  <a:gd name="T29" fmla="*/ 1517 h 1517"/>
                  <a:gd name="T30" fmla="*/ 1314 w 3137"/>
                  <a:gd name="T31" fmla="*/ 900 h 1517"/>
                  <a:gd name="T32" fmla="*/ 2879 w 3137"/>
                  <a:gd name="T33" fmla="*/ 313 h 1517"/>
                  <a:gd name="T34" fmla="*/ 2879 w 3137"/>
                  <a:gd name="T35" fmla="*/ 17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7" h="1517">
                    <a:moveTo>
                      <a:pt x="0" y="600"/>
                    </a:moveTo>
                    <a:lnTo>
                      <a:pt x="280" y="0"/>
                    </a:lnTo>
                    <a:lnTo>
                      <a:pt x="275" y="304"/>
                    </a:lnTo>
                    <a:lnTo>
                      <a:pt x="1323" y="909"/>
                    </a:lnTo>
                    <a:lnTo>
                      <a:pt x="1840" y="909"/>
                    </a:lnTo>
                    <a:lnTo>
                      <a:pt x="1577" y="1517"/>
                    </a:lnTo>
                    <a:lnTo>
                      <a:pt x="0" y="600"/>
                    </a:lnTo>
                    <a:close/>
                    <a:moveTo>
                      <a:pt x="1577" y="1517"/>
                    </a:moveTo>
                    <a:lnTo>
                      <a:pt x="1840" y="909"/>
                    </a:lnTo>
                    <a:lnTo>
                      <a:pt x="2879" y="313"/>
                    </a:lnTo>
                    <a:lnTo>
                      <a:pt x="3137" y="600"/>
                    </a:lnTo>
                    <a:lnTo>
                      <a:pt x="1577" y="1517"/>
                    </a:lnTo>
                    <a:close/>
                    <a:moveTo>
                      <a:pt x="0" y="613"/>
                    </a:moveTo>
                    <a:lnTo>
                      <a:pt x="280" y="296"/>
                    </a:lnTo>
                    <a:moveTo>
                      <a:pt x="1577" y="1517"/>
                    </a:moveTo>
                    <a:lnTo>
                      <a:pt x="1314" y="900"/>
                    </a:lnTo>
                    <a:moveTo>
                      <a:pt x="2879" y="313"/>
                    </a:moveTo>
                    <a:lnTo>
                      <a:pt x="2879" y="17"/>
                    </a:lnTo>
                  </a:path>
                </a:pathLst>
              </a:custGeom>
              <a:noFill/>
              <a:ln w="952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135">
                <a:extLst>
                  <a:ext uri="{FF2B5EF4-FFF2-40B4-BE49-F238E27FC236}">
                    <a16:creationId xmlns:a16="http://schemas.microsoft.com/office/drawing/2014/main" id="{54EEBBE4-6110-4815-87F3-B3A41CBE2CD5}"/>
                  </a:ext>
                </a:extLst>
              </p:cNvPr>
              <p:cNvSpPr>
                <a:spLocks noEditPoints="1"/>
              </p:cNvSpPr>
              <p:nvPr/>
            </p:nvSpPr>
            <p:spPr bwMode="auto">
              <a:xfrm>
                <a:off x="4467256" y="3824293"/>
                <a:ext cx="369890" cy="214313"/>
              </a:xfrm>
              <a:custGeom>
                <a:avLst/>
                <a:gdLst>
                  <a:gd name="T0" fmla="*/ 170 w 1671"/>
                  <a:gd name="T1" fmla="*/ 182 h 965"/>
                  <a:gd name="T2" fmla="*/ 391 w 1671"/>
                  <a:gd name="T3" fmla="*/ 55 h 965"/>
                  <a:gd name="T4" fmla="*/ 509 w 1671"/>
                  <a:gd name="T5" fmla="*/ 127 h 965"/>
                  <a:gd name="T6" fmla="*/ 670 w 1671"/>
                  <a:gd name="T7" fmla="*/ 97 h 965"/>
                  <a:gd name="T8" fmla="*/ 670 w 1671"/>
                  <a:gd name="T9" fmla="*/ 0 h 965"/>
                  <a:gd name="T10" fmla="*/ 997 w 1671"/>
                  <a:gd name="T11" fmla="*/ 0 h 965"/>
                  <a:gd name="T12" fmla="*/ 997 w 1671"/>
                  <a:gd name="T13" fmla="*/ 97 h 965"/>
                  <a:gd name="T14" fmla="*/ 1192 w 1671"/>
                  <a:gd name="T15" fmla="*/ 144 h 965"/>
                  <a:gd name="T16" fmla="*/ 1311 w 1671"/>
                  <a:gd name="T17" fmla="*/ 76 h 965"/>
                  <a:gd name="T18" fmla="*/ 1540 w 1671"/>
                  <a:gd name="T19" fmla="*/ 207 h 965"/>
                  <a:gd name="T20" fmla="*/ 1425 w 1671"/>
                  <a:gd name="T21" fmla="*/ 275 h 965"/>
                  <a:gd name="T22" fmla="*/ 1510 w 1671"/>
                  <a:gd name="T23" fmla="*/ 394 h 965"/>
                  <a:gd name="T24" fmla="*/ 1671 w 1671"/>
                  <a:gd name="T25" fmla="*/ 394 h 965"/>
                  <a:gd name="T26" fmla="*/ 1671 w 1671"/>
                  <a:gd name="T27" fmla="*/ 580 h 965"/>
                  <a:gd name="T28" fmla="*/ 1510 w 1671"/>
                  <a:gd name="T29" fmla="*/ 580 h 965"/>
                  <a:gd name="T30" fmla="*/ 1451 w 1671"/>
                  <a:gd name="T31" fmla="*/ 669 h 965"/>
                  <a:gd name="T32" fmla="*/ 1578 w 1671"/>
                  <a:gd name="T33" fmla="*/ 741 h 965"/>
                  <a:gd name="T34" fmla="*/ 1345 w 1671"/>
                  <a:gd name="T35" fmla="*/ 872 h 965"/>
                  <a:gd name="T36" fmla="*/ 1238 w 1671"/>
                  <a:gd name="T37" fmla="*/ 804 h 965"/>
                  <a:gd name="T38" fmla="*/ 997 w 1671"/>
                  <a:gd name="T39" fmla="*/ 868 h 965"/>
                  <a:gd name="T40" fmla="*/ 997 w 1671"/>
                  <a:gd name="T41" fmla="*/ 965 h 965"/>
                  <a:gd name="T42" fmla="*/ 675 w 1671"/>
                  <a:gd name="T43" fmla="*/ 965 h 965"/>
                  <a:gd name="T44" fmla="*/ 675 w 1671"/>
                  <a:gd name="T45" fmla="*/ 868 h 965"/>
                  <a:gd name="T46" fmla="*/ 480 w 1671"/>
                  <a:gd name="T47" fmla="*/ 821 h 965"/>
                  <a:gd name="T48" fmla="*/ 365 w 1671"/>
                  <a:gd name="T49" fmla="*/ 885 h 965"/>
                  <a:gd name="T50" fmla="*/ 136 w 1671"/>
                  <a:gd name="T51" fmla="*/ 754 h 965"/>
                  <a:gd name="T52" fmla="*/ 251 w 1671"/>
                  <a:gd name="T53" fmla="*/ 690 h 965"/>
                  <a:gd name="T54" fmla="*/ 162 w 1671"/>
                  <a:gd name="T55" fmla="*/ 576 h 965"/>
                  <a:gd name="T56" fmla="*/ 0 w 1671"/>
                  <a:gd name="T57" fmla="*/ 576 h 965"/>
                  <a:gd name="T58" fmla="*/ 0 w 1671"/>
                  <a:gd name="T59" fmla="*/ 389 h 965"/>
                  <a:gd name="T60" fmla="*/ 162 w 1671"/>
                  <a:gd name="T61" fmla="*/ 389 h 965"/>
                  <a:gd name="T62" fmla="*/ 268 w 1671"/>
                  <a:gd name="T63" fmla="*/ 250 h 965"/>
                  <a:gd name="T64" fmla="*/ 170 w 1671"/>
                  <a:gd name="T65" fmla="*/ 182 h 965"/>
                  <a:gd name="T66" fmla="*/ 535 w 1671"/>
                  <a:gd name="T67" fmla="*/ 254 h 965"/>
                  <a:gd name="T68" fmla="*/ 378 w 1671"/>
                  <a:gd name="T69" fmla="*/ 368 h 965"/>
                  <a:gd name="T70" fmla="*/ 340 w 1671"/>
                  <a:gd name="T71" fmla="*/ 491 h 965"/>
                  <a:gd name="T72" fmla="*/ 403 w 1671"/>
                  <a:gd name="T73" fmla="*/ 626 h 965"/>
                  <a:gd name="T74" fmla="*/ 556 w 1671"/>
                  <a:gd name="T75" fmla="*/ 720 h 965"/>
                  <a:gd name="T76" fmla="*/ 1044 w 1671"/>
                  <a:gd name="T77" fmla="*/ 741 h 965"/>
                  <a:gd name="T78" fmla="*/ 1255 w 1671"/>
                  <a:gd name="T79" fmla="*/ 631 h 965"/>
                  <a:gd name="T80" fmla="*/ 1332 w 1671"/>
                  <a:gd name="T81" fmla="*/ 470 h 965"/>
                  <a:gd name="T82" fmla="*/ 1192 w 1671"/>
                  <a:gd name="T83" fmla="*/ 288 h 965"/>
                  <a:gd name="T84" fmla="*/ 963 w 1671"/>
                  <a:gd name="T85" fmla="*/ 203 h 965"/>
                  <a:gd name="T86" fmla="*/ 721 w 1671"/>
                  <a:gd name="T87" fmla="*/ 199 h 965"/>
                  <a:gd name="T88" fmla="*/ 535 w 1671"/>
                  <a:gd name="T89" fmla="*/ 254 h 965"/>
                  <a:gd name="T90" fmla="*/ 747 w 1671"/>
                  <a:gd name="T91" fmla="*/ 330 h 965"/>
                  <a:gd name="T92" fmla="*/ 988 w 1671"/>
                  <a:gd name="T93" fmla="*/ 343 h 965"/>
                  <a:gd name="T94" fmla="*/ 1111 w 1671"/>
                  <a:gd name="T95" fmla="*/ 436 h 965"/>
                  <a:gd name="T96" fmla="*/ 1090 w 1671"/>
                  <a:gd name="T97" fmla="*/ 559 h 965"/>
                  <a:gd name="T98" fmla="*/ 899 w 1671"/>
                  <a:gd name="T99" fmla="*/ 639 h 965"/>
                  <a:gd name="T100" fmla="*/ 653 w 1671"/>
                  <a:gd name="T101" fmla="*/ 609 h 965"/>
                  <a:gd name="T102" fmla="*/ 552 w 1671"/>
                  <a:gd name="T103" fmla="*/ 483 h 965"/>
                  <a:gd name="T104" fmla="*/ 628 w 1671"/>
                  <a:gd name="T105" fmla="*/ 368 h 965"/>
                  <a:gd name="T106" fmla="*/ 747 w 1671"/>
                  <a:gd name="T107" fmla="*/ 33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965">
                    <a:moveTo>
                      <a:pt x="170" y="182"/>
                    </a:moveTo>
                    <a:lnTo>
                      <a:pt x="391" y="55"/>
                    </a:lnTo>
                    <a:lnTo>
                      <a:pt x="509" y="127"/>
                    </a:lnTo>
                    <a:cubicBezTo>
                      <a:pt x="562" y="112"/>
                      <a:pt x="616" y="102"/>
                      <a:pt x="670" y="97"/>
                    </a:cubicBezTo>
                    <a:lnTo>
                      <a:pt x="670" y="0"/>
                    </a:lnTo>
                    <a:lnTo>
                      <a:pt x="997" y="0"/>
                    </a:lnTo>
                    <a:lnTo>
                      <a:pt x="997" y="97"/>
                    </a:lnTo>
                    <a:cubicBezTo>
                      <a:pt x="1064" y="105"/>
                      <a:pt x="1129" y="121"/>
                      <a:pt x="1192" y="144"/>
                    </a:cubicBezTo>
                    <a:lnTo>
                      <a:pt x="1311" y="76"/>
                    </a:lnTo>
                    <a:lnTo>
                      <a:pt x="1540" y="207"/>
                    </a:lnTo>
                    <a:lnTo>
                      <a:pt x="1425" y="275"/>
                    </a:lnTo>
                    <a:cubicBezTo>
                      <a:pt x="1458" y="311"/>
                      <a:pt x="1486" y="351"/>
                      <a:pt x="1510" y="394"/>
                    </a:cubicBezTo>
                    <a:lnTo>
                      <a:pt x="1671" y="394"/>
                    </a:lnTo>
                    <a:lnTo>
                      <a:pt x="1671" y="580"/>
                    </a:lnTo>
                    <a:lnTo>
                      <a:pt x="1510" y="580"/>
                    </a:lnTo>
                    <a:cubicBezTo>
                      <a:pt x="1493" y="611"/>
                      <a:pt x="1473" y="641"/>
                      <a:pt x="1451" y="669"/>
                    </a:cubicBezTo>
                    <a:lnTo>
                      <a:pt x="1578" y="741"/>
                    </a:lnTo>
                    <a:lnTo>
                      <a:pt x="1345" y="872"/>
                    </a:lnTo>
                    <a:lnTo>
                      <a:pt x="1238" y="804"/>
                    </a:lnTo>
                    <a:cubicBezTo>
                      <a:pt x="1162" y="837"/>
                      <a:pt x="1080" y="859"/>
                      <a:pt x="997" y="868"/>
                    </a:cubicBezTo>
                    <a:lnTo>
                      <a:pt x="997" y="965"/>
                    </a:lnTo>
                    <a:lnTo>
                      <a:pt x="675" y="965"/>
                    </a:lnTo>
                    <a:lnTo>
                      <a:pt x="675" y="868"/>
                    </a:lnTo>
                    <a:cubicBezTo>
                      <a:pt x="608" y="860"/>
                      <a:pt x="543" y="844"/>
                      <a:pt x="480" y="821"/>
                    </a:cubicBezTo>
                    <a:lnTo>
                      <a:pt x="365" y="885"/>
                    </a:lnTo>
                    <a:lnTo>
                      <a:pt x="136" y="754"/>
                    </a:lnTo>
                    <a:lnTo>
                      <a:pt x="251" y="690"/>
                    </a:lnTo>
                    <a:cubicBezTo>
                      <a:pt x="217" y="655"/>
                      <a:pt x="187" y="617"/>
                      <a:pt x="162" y="576"/>
                    </a:cubicBezTo>
                    <a:lnTo>
                      <a:pt x="0" y="576"/>
                    </a:lnTo>
                    <a:lnTo>
                      <a:pt x="0" y="389"/>
                    </a:lnTo>
                    <a:lnTo>
                      <a:pt x="162" y="389"/>
                    </a:lnTo>
                    <a:cubicBezTo>
                      <a:pt x="190" y="338"/>
                      <a:pt x="226" y="291"/>
                      <a:pt x="268" y="250"/>
                    </a:cubicBezTo>
                    <a:lnTo>
                      <a:pt x="170" y="182"/>
                    </a:lnTo>
                    <a:close/>
                    <a:moveTo>
                      <a:pt x="535" y="254"/>
                    </a:moveTo>
                    <a:cubicBezTo>
                      <a:pt x="474" y="279"/>
                      <a:pt x="421" y="319"/>
                      <a:pt x="378" y="368"/>
                    </a:cubicBezTo>
                    <a:cubicBezTo>
                      <a:pt x="353" y="404"/>
                      <a:pt x="339" y="447"/>
                      <a:pt x="340" y="491"/>
                    </a:cubicBezTo>
                    <a:cubicBezTo>
                      <a:pt x="347" y="541"/>
                      <a:pt x="369" y="589"/>
                      <a:pt x="403" y="626"/>
                    </a:cubicBezTo>
                    <a:cubicBezTo>
                      <a:pt x="447" y="668"/>
                      <a:pt x="499" y="700"/>
                      <a:pt x="556" y="720"/>
                    </a:cubicBezTo>
                    <a:cubicBezTo>
                      <a:pt x="709" y="791"/>
                      <a:pt x="885" y="799"/>
                      <a:pt x="1044" y="741"/>
                    </a:cubicBezTo>
                    <a:cubicBezTo>
                      <a:pt x="1123" y="725"/>
                      <a:pt x="1197" y="687"/>
                      <a:pt x="1255" y="631"/>
                    </a:cubicBezTo>
                    <a:cubicBezTo>
                      <a:pt x="1303" y="591"/>
                      <a:pt x="1331" y="532"/>
                      <a:pt x="1332" y="470"/>
                    </a:cubicBezTo>
                    <a:cubicBezTo>
                      <a:pt x="1317" y="390"/>
                      <a:pt x="1265" y="323"/>
                      <a:pt x="1192" y="288"/>
                    </a:cubicBezTo>
                    <a:cubicBezTo>
                      <a:pt x="1122" y="245"/>
                      <a:pt x="1044" y="216"/>
                      <a:pt x="963" y="203"/>
                    </a:cubicBezTo>
                    <a:cubicBezTo>
                      <a:pt x="883" y="192"/>
                      <a:pt x="802" y="191"/>
                      <a:pt x="721" y="199"/>
                    </a:cubicBezTo>
                    <a:cubicBezTo>
                      <a:pt x="657" y="208"/>
                      <a:pt x="594" y="226"/>
                      <a:pt x="535" y="254"/>
                    </a:cubicBezTo>
                    <a:close/>
                    <a:moveTo>
                      <a:pt x="747" y="330"/>
                    </a:moveTo>
                    <a:cubicBezTo>
                      <a:pt x="827" y="319"/>
                      <a:pt x="909" y="323"/>
                      <a:pt x="988" y="343"/>
                    </a:cubicBezTo>
                    <a:cubicBezTo>
                      <a:pt x="1040" y="357"/>
                      <a:pt x="1084" y="391"/>
                      <a:pt x="1111" y="436"/>
                    </a:cubicBezTo>
                    <a:cubicBezTo>
                      <a:pt x="1132" y="477"/>
                      <a:pt x="1123" y="527"/>
                      <a:pt x="1090" y="559"/>
                    </a:cubicBezTo>
                    <a:cubicBezTo>
                      <a:pt x="1038" y="608"/>
                      <a:pt x="971" y="636"/>
                      <a:pt x="899" y="639"/>
                    </a:cubicBezTo>
                    <a:cubicBezTo>
                      <a:pt x="816" y="650"/>
                      <a:pt x="732" y="639"/>
                      <a:pt x="653" y="609"/>
                    </a:cubicBezTo>
                    <a:cubicBezTo>
                      <a:pt x="600" y="587"/>
                      <a:pt x="562" y="539"/>
                      <a:pt x="552" y="483"/>
                    </a:cubicBezTo>
                    <a:cubicBezTo>
                      <a:pt x="560" y="435"/>
                      <a:pt x="588" y="394"/>
                      <a:pt x="628" y="368"/>
                    </a:cubicBezTo>
                    <a:cubicBezTo>
                      <a:pt x="664" y="346"/>
                      <a:pt x="705" y="333"/>
                      <a:pt x="747" y="330"/>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136">
                <a:extLst>
                  <a:ext uri="{FF2B5EF4-FFF2-40B4-BE49-F238E27FC236}">
                    <a16:creationId xmlns:a16="http://schemas.microsoft.com/office/drawing/2014/main" id="{296F06CF-4403-41D9-82AF-6D42F888C23A}"/>
                  </a:ext>
                </a:extLst>
              </p:cNvPr>
              <p:cNvSpPr>
                <a:spLocks/>
              </p:cNvSpPr>
              <p:nvPr/>
            </p:nvSpPr>
            <p:spPr bwMode="auto">
              <a:xfrm>
                <a:off x="4302155" y="3765556"/>
                <a:ext cx="696918" cy="469901"/>
              </a:xfrm>
              <a:custGeom>
                <a:avLst/>
                <a:gdLst>
                  <a:gd name="T0" fmla="*/ 0 w 3137"/>
                  <a:gd name="T1" fmla="*/ 1209 h 2113"/>
                  <a:gd name="T2" fmla="*/ 271 w 3137"/>
                  <a:gd name="T3" fmla="*/ 600 h 2113"/>
                  <a:gd name="T4" fmla="*/ 1319 w 3137"/>
                  <a:gd name="T5" fmla="*/ 0 h 2113"/>
                  <a:gd name="T6" fmla="*/ 1840 w 3137"/>
                  <a:gd name="T7" fmla="*/ 0 h 2113"/>
                  <a:gd name="T8" fmla="*/ 2883 w 3137"/>
                  <a:gd name="T9" fmla="*/ 605 h 2113"/>
                  <a:gd name="T10" fmla="*/ 3137 w 3137"/>
                  <a:gd name="T11" fmla="*/ 1196 h 2113"/>
                  <a:gd name="T12" fmla="*/ 1577 w 3137"/>
                  <a:gd name="T13" fmla="*/ 2113 h 2113"/>
                  <a:gd name="T14" fmla="*/ 0 w 3137"/>
                  <a:gd name="T15" fmla="*/ 1209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7" h="2113">
                    <a:moveTo>
                      <a:pt x="0" y="1209"/>
                    </a:moveTo>
                    <a:lnTo>
                      <a:pt x="271" y="600"/>
                    </a:lnTo>
                    <a:lnTo>
                      <a:pt x="1319" y="0"/>
                    </a:lnTo>
                    <a:lnTo>
                      <a:pt x="1840" y="0"/>
                    </a:lnTo>
                    <a:lnTo>
                      <a:pt x="2883" y="605"/>
                    </a:lnTo>
                    <a:lnTo>
                      <a:pt x="3137" y="1196"/>
                    </a:lnTo>
                    <a:lnTo>
                      <a:pt x="1577" y="2113"/>
                    </a:lnTo>
                    <a:lnTo>
                      <a:pt x="0" y="1209"/>
                    </a:lnTo>
                    <a:close/>
                  </a:path>
                </a:pathLst>
              </a:custGeom>
              <a:noFill/>
              <a:ln w="19050"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9" name="Group 478">
              <a:extLst>
                <a:ext uri="{FF2B5EF4-FFF2-40B4-BE49-F238E27FC236}">
                  <a16:creationId xmlns:a16="http://schemas.microsoft.com/office/drawing/2014/main" id="{13D32F94-D1A1-44A6-91F8-C8433A8367EC}"/>
                </a:ext>
              </a:extLst>
            </p:cNvPr>
            <p:cNvGrpSpPr/>
            <p:nvPr/>
          </p:nvGrpSpPr>
          <p:grpSpPr>
            <a:xfrm>
              <a:off x="4513294" y="4287844"/>
              <a:ext cx="349253" cy="103188"/>
              <a:chOff x="4513294" y="4287844"/>
              <a:chExt cx="349253" cy="103188"/>
            </a:xfrm>
          </p:grpSpPr>
          <p:sp>
            <p:nvSpPr>
              <p:cNvPr id="392" name="Freeform 137">
                <a:extLst>
                  <a:ext uri="{FF2B5EF4-FFF2-40B4-BE49-F238E27FC236}">
                    <a16:creationId xmlns:a16="http://schemas.microsoft.com/office/drawing/2014/main" id="{5749EC16-E287-4EA4-B3B4-D10C136FF970}"/>
                  </a:ext>
                </a:extLst>
              </p:cNvPr>
              <p:cNvSpPr>
                <a:spLocks noEditPoints="1"/>
              </p:cNvSpPr>
              <p:nvPr/>
            </p:nvSpPr>
            <p:spPr bwMode="auto">
              <a:xfrm>
                <a:off x="4513294" y="4289431"/>
                <a:ext cx="76201" cy="100013"/>
              </a:xfrm>
              <a:custGeom>
                <a:avLst/>
                <a:gdLst>
                  <a:gd name="T0" fmla="*/ 0 w 341"/>
                  <a:gd name="T1" fmla="*/ 448 h 448"/>
                  <a:gd name="T2" fmla="*/ 0 w 341"/>
                  <a:gd name="T3" fmla="*/ 0 h 448"/>
                  <a:gd name="T4" fmla="*/ 168 w 341"/>
                  <a:gd name="T5" fmla="*/ 0 h 448"/>
                  <a:gd name="T6" fmla="*/ 236 w 341"/>
                  <a:gd name="T7" fmla="*/ 5 h 448"/>
                  <a:gd name="T8" fmla="*/ 292 w 341"/>
                  <a:gd name="T9" fmla="*/ 26 h 448"/>
                  <a:gd name="T10" fmla="*/ 327 w 341"/>
                  <a:gd name="T11" fmla="*/ 69 h 448"/>
                  <a:gd name="T12" fmla="*/ 341 w 341"/>
                  <a:gd name="T13" fmla="*/ 130 h 448"/>
                  <a:gd name="T14" fmla="*/ 305 w 341"/>
                  <a:gd name="T15" fmla="*/ 226 h 448"/>
                  <a:gd name="T16" fmla="*/ 174 w 341"/>
                  <a:gd name="T17" fmla="*/ 266 h 448"/>
                  <a:gd name="T18" fmla="*/ 59 w 341"/>
                  <a:gd name="T19" fmla="*/ 266 h 448"/>
                  <a:gd name="T20" fmla="*/ 59 w 341"/>
                  <a:gd name="T21" fmla="*/ 448 h 448"/>
                  <a:gd name="T22" fmla="*/ 0 w 341"/>
                  <a:gd name="T23" fmla="*/ 448 h 448"/>
                  <a:gd name="T24" fmla="*/ 59 w 341"/>
                  <a:gd name="T25" fmla="*/ 213 h 448"/>
                  <a:gd name="T26" fmla="*/ 174 w 341"/>
                  <a:gd name="T27" fmla="*/ 213 h 448"/>
                  <a:gd name="T28" fmla="*/ 256 w 341"/>
                  <a:gd name="T29" fmla="*/ 192 h 448"/>
                  <a:gd name="T30" fmla="*/ 280 w 341"/>
                  <a:gd name="T31" fmla="*/ 131 h 448"/>
                  <a:gd name="T32" fmla="*/ 266 w 341"/>
                  <a:gd name="T33" fmla="*/ 84 h 448"/>
                  <a:gd name="T34" fmla="*/ 228 w 341"/>
                  <a:gd name="T35" fmla="*/ 57 h 448"/>
                  <a:gd name="T36" fmla="*/ 173 w 341"/>
                  <a:gd name="T37" fmla="*/ 53 h 448"/>
                  <a:gd name="T38" fmla="*/ 59 w 341"/>
                  <a:gd name="T39" fmla="*/ 53 h 448"/>
                  <a:gd name="T40" fmla="*/ 59 w 341"/>
                  <a:gd name="T41" fmla="*/ 21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1" h="448">
                    <a:moveTo>
                      <a:pt x="0" y="448"/>
                    </a:moveTo>
                    <a:lnTo>
                      <a:pt x="0" y="0"/>
                    </a:lnTo>
                    <a:lnTo>
                      <a:pt x="168" y="0"/>
                    </a:lnTo>
                    <a:cubicBezTo>
                      <a:pt x="198" y="0"/>
                      <a:pt x="221" y="2"/>
                      <a:pt x="236" y="5"/>
                    </a:cubicBezTo>
                    <a:cubicBezTo>
                      <a:pt x="258" y="8"/>
                      <a:pt x="277" y="15"/>
                      <a:pt x="292" y="26"/>
                    </a:cubicBezTo>
                    <a:cubicBezTo>
                      <a:pt x="307" y="36"/>
                      <a:pt x="318" y="50"/>
                      <a:pt x="327" y="69"/>
                    </a:cubicBezTo>
                    <a:cubicBezTo>
                      <a:pt x="337" y="87"/>
                      <a:pt x="341" y="107"/>
                      <a:pt x="341" y="130"/>
                    </a:cubicBezTo>
                    <a:cubicBezTo>
                      <a:pt x="341" y="168"/>
                      <a:pt x="329" y="200"/>
                      <a:pt x="305" y="226"/>
                    </a:cubicBezTo>
                    <a:cubicBezTo>
                      <a:pt x="281" y="253"/>
                      <a:pt x="237" y="266"/>
                      <a:pt x="174" y="266"/>
                    </a:cubicBezTo>
                    <a:lnTo>
                      <a:pt x="59" y="266"/>
                    </a:lnTo>
                    <a:lnTo>
                      <a:pt x="59" y="448"/>
                    </a:lnTo>
                    <a:lnTo>
                      <a:pt x="0" y="448"/>
                    </a:lnTo>
                    <a:close/>
                    <a:moveTo>
                      <a:pt x="59" y="213"/>
                    </a:moveTo>
                    <a:lnTo>
                      <a:pt x="174" y="213"/>
                    </a:lnTo>
                    <a:cubicBezTo>
                      <a:pt x="213" y="213"/>
                      <a:pt x="240" y="206"/>
                      <a:pt x="256" y="192"/>
                    </a:cubicBezTo>
                    <a:cubicBezTo>
                      <a:pt x="272" y="177"/>
                      <a:pt x="280" y="157"/>
                      <a:pt x="280" y="131"/>
                    </a:cubicBezTo>
                    <a:cubicBezTo>
                      <a:pt x="280" y="113"/>
                      <a:pt x="275" y="97"/>
                      <a:pt x="266" y="84"/>
                    </a:cubicBezTo>
                    <a:cubicBezTo>
                      <a:pt x="256" y="70"/>
                      <a:pt x="244" y="61"/>
                      <a:pt x="228" y="57"/>
                    </a:cubicBezTo>
                    <a:cubicBezTo>
                      <a:pt x="219" y="54"/>
                      <a:pt x="200" y="53"/>
                      <a:pt x="173" y="53"/>
                    </a:cubicBezTo>
                    <a:lnTo>
                      <a:pt x="59" y="53"/>
                    </a:lnTo>
                    <a:lnTo>
                      <a:pt x="59"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138">
                <a:extLst>
                  <a:ext uri="{FF2B5EF4-FFF2-40B4-BE49-F238E27FC236}">
                    <a16:creationId xmlns:a16="http://schemas.microsoft.com/office/drawing/2014/main" id="{EBF51F23-011D-4187-AD26-62D527D1E147}"/>
                  </a:ext>
                </a:extLst>
              </p:cNvPr>
              <p:cNvSpPr>
                <a:spLocks/>
              </p:cNvSpPr>
              <p:nvPr/>
            </p:nvSpPr>
            <p:spPr bwMode="auto">
              <a:xfrm>
                <a:off x="4605370" y="4289431"/>
                <a:ext cx="61913" cy="100013"/>
              </a:xfrm>
              <a:custGeom>
                <a:avLst/>
                <a:gdLst>
                  <a:gd name="T0" fmla="*/ 0 w 279"/>
                  <a:gd name="T1" fmla="*/ 448 h 448"/>
                  <a:gd name="T2" fmla="*/ 0 w 279"/>
                  <a:gd name="T3" fmla="*/ 0 h 448"/>
                  <a:gd name="T4" fmla="*/ 59 w 279"/>
                  <a:gd name="T5" fmla="*/ 0 h 448"/>
                  <a:gd name="T6" fmla="*/ 59 w 279"/>
                  <a:gd name="T7" fmla="*/ 395 h 448"/>
                  <a:gd name="T8" fmla="*/ 279 w 279"/>
                  <a:gd name="T9" fmla="*/ 395 h 448"/>
                  <a:gd name="T10" fmla="*/ 279 w 279"/>
                  <a:gd name="T11" fmla="*/ 448 h 448"/>
                  <a:gd name="T12" fmla="*/ 0 w 279"/>
                  <a:gd name="T13" fmla="*/ 448 h 448"/>
                </a:gdLst>
                <a:ahLst/>
                <a:cxnLst>
                  <a:cxn ang="0">
                    <a:pos x="T0" y="T1"/>
                  </a:cxn>
                  <a:cxn ang="0">
                    <a:pos x="T2" y="T3"/>
                  </a:cxn>
                  <a:cxn ang="0">
                    <a:pos x="T4" y="T5"/>
                  </a:cxn>
                  <a:cxn ang="0">
                    <a:pos x="T6" y="T7"/>
                  </a:cxn>
                  <a:cxn ang="0">
                    <a:pos x="T8" y="T9"/>
                  </a:cxn>
                  <a:cxn ang="0">
                    <a:pos x="T10" y="T11"/>
                  </a:cxn>
                  <a:cxn ang="0">
                    <a:pos x="T12" y="T13"/>
                  </a:cxn>
                </a:cxnLst>
                <a:rect l="0" t="0" r="r" b="b"/>
                <a:pathLst>
                  <a:path w="279" h="448">
                    <a:moveTo>
                      <a:pt x="0" y="448"/>
                    </a:moveTo>
                    <a:lnTo>
                      <a:pt x="0" y="0"/>
                    </a:lnTo>
                    <a:lnTo>
                      <a:pt x="59" y="0"/>
                    </a:lnTo>
                    <a:lnTo>
                      <a:pt x="59" y="395"/>
                    </a:lnTo>
                    <a:lnTo>
                      <a:pt x="279" y="395"/>
                    </a:lnTo>
                    <a:lnTo>
                      <a:pt x="279" y="448"/>
                    </a:lnTo>
                    <a:lnTo>
                      <a:pt x="0" y="4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139">
                <a:extLst>
                  <a:ext uri="{FF2B5EF4-FFF2-40B4-BE49-F238E27FC236}">
                    <a16:creationId xmlns:a16="http://schemas.microsoft.com/office/drawing/2014/main" id="{90ECD084-C78F-4B3C-B3B8-EA4A31FD0DC2}"/>
                  </a:ext>
                </a:extLst>
              </p:cNvPr>
              <p:cNvSpPr>
                <a:spLocks noEditPoints="1"/>
              </p:cNvSpPr>
              <p:nvPr/>
            </p:nvSpPr>
            <p:spPr bwMode="auto">
              <a:xfrm>
                <a:off x="4678395" y="4287844"/>
                <a:ext cx="95251" cy="103188"/>
              </a:xfrm>
              <a:custGeom>
                <a:avLst/>
                <a:gdLst>
                  <a:gd name="T0" fmla="*/ 0 w 428"/>
                  <a:gd name="T1" fmla="*/ 238 h 463"/>
                  <a:gd name="T2" fmla="*/ 60 w 428"/>
                  <a:gd name="T3" fmla="*/ 63 h 463"/>
                  <a:gd name="T4" fmla="*/ 214 w 428"/>
                  <a:gd name="T5" fmla="*/ 0 h 463"/>
                  <a:gd name="T6" fmla="*/ 326 w 428"/>
                  <a:gd name="T7" fmla="*/ 30 h 463"/>
                  <a:gd name="T8" fmla="*/ 402 w 428"/>
                  <a:gd name="T9" fmla="*/ 113 h 463"/>
                  <a:gd name="T10" fmla="*/ 428 w 428"/>
                  <a:gd name="T11" fmla="*/ 233 h 463"/>
                  <a:gd name="T12" fmla="*/ 400 w 428"/>
                  <a:gd name="T13" fmla="*/ 354 h 463"/>
                  <a:gd name="T14" fmla="*/ 323 w 428"/>
                  <a:gd name="T15" fmla="*/ 436 h 463"/>
                  <a:gd name="T16" fmla="*/ 214 w 428"/>
                  <a:gd name="T17" fmla="*/ 463 h 463"/>
                  <a:gd name="T18" fmla="*/ 101 w 428"/>
                  <a:gd name="T19" fmla="*/ 433 h 463"/>
                  <a:gd name="T20" fmla="*/ 26 w 428"/>
                  <a:gd name="T21" fmla="*/ 349 h 463"/>
                  <a:gd name="T22" fmla="*/ 0 w 428"/>
                  <a:gd name="T23" fmla="*/ 238 h 463"/>
                  <a:gd name="T24" fmla="*/ 61 w 428"/>
                  <a:gd name="T25" fmla="*/ 239 h 463"/>
                  <a:gd name="T26" fmla="*/ 104 w 428"/>
                  <a:gd name="T27" fmla="*/ 366 h 463"/>
                  <a:gd name="T28" fmla="*/ 214 w 428"/>
                  <a:gd name="T29" fmla="*/ 413 h 463"/>
                  <a:gd name="T30" fmla="*/ 323 w 428"/>
                  <a:gd name="T31" fmla="*/ 366 h 463"/>
                  <a:gd name="T32" fmla="*/ 367 w 428"/>
                  <a:gd name="T33" fmla="*/ 232 h 463"/>
                  <a:gd name="T34" fmla="*/ 348 w 428"/>
                  <a:gd name="T35" fmla="*/ 137 h 463"/>
                  <a:gd name="T36" fmla="*/ 294 w 428"/>
                  <a:gd name="T37" fmla="*/ 74 h 463"/>
                  <a:gd name="T38" fmla="*/ 215 w 428"/>
                  <a:gd name="T39" fmla="*/ 51 h 463"/>
                  <a:gd name="T40" fmla="*/ 106 w 428"/>
                  <a:gd name="T41" fmla="*/ 95 h 463"/>
                  <a:gd name="T42" fmla="*/ 61 w 428"/>
                  <a:gd name="T43" fmla="*/ 23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8" h="463">
                    <a:moveTo>
                      <a:pt x="0" y="238"/>
                    </a:moveTo>
                    <a:cubicBezTo>
                      <a:pt x="0" y="163"/>
                      <a:pt x="20" y="105"/>
                      <a:pt x="60" y="63"/>
                    </a:cubicBezTo>
                    <a:cubicBezTo>
                      <a:pt x="100" y="21"/>
                      <a:pt x="151" y="0"/>
                      <a:pt x="214" y="0"/>
                    </a:cubicBezTo>
                    <a:cubicBezTo>
                      <a:pt x="256" y="0"/>
                      <a:pt x="293" y="10"/>
                      <a:pt x="326" y="30"/>
                    </a:cubicBezTo>
                    <a:cubicBezTo>
                      <a:pt x="359" y="50"/>
                      <a:pt x="384" y="77"/>
                      <a:pt x="402" y="113"/>
                    </a:cubicBezTo>
                    <a:cubicBezTo>
                      <a:pt x="419" y="148"/>
                      <a:pt x="428" y="188"/>
                      <a:pt x="428" y="233"/>
                    </a:cubicBezTo>
                    <a:cubicBezTo>
                      <a:pt x="428" y="278"/>
                      <a:pt x="419" y="319"/>
                      <a:pt x="400" y="354"/>
                    </a:cubicBezTo>
                    <a:cubicBezTo>
                      <a:pt x="382" y="390"/>
                      <a:pt x="356" y="417"/>
                      <a:pt x="323" y="436"/>
                    </a:cubicBezTo>
                    <a:cubicBezTo>
                      <a:pt x="289" y="454"/>
                      <a:pt x="253" y="463"/>
                      <a:pt x="214" y="463"/>
                    </a:cubicBezTo>
                    <a:cubicBezTo>
                      <a:pt x="172" y="463"/>
                      <a:pt x="134" y="453"/>
                      <a:pt x="101" y="433"/>
                    </a:cubicBezTo>
                    <a:cubicBezTo>
                      <a:pt x="68" y="412"/>
                      <a:pt x="43" y="385"/>
                      <a:pt x="26" y="349"/>
                    </a:cubicBezTo>
                    <a:cubicBezTo>
                      <a:pt x="9" y="314"/>
                      <a:pt x="0" y="277"/>
                      <a:pt x="0" y="238"/>
                    </a:cubicBezTo>
                    <a:close/>
                    <a:moveTo>
                      <a:pt x="61" y="239"/>
                    </a:moveTo>
                    <a:cubicBezTo>
                      <a:pt x="61" y="293"/>
                      <a:pt x="75" y="335"/>
                      <a:pt x="104" y="366"/>
                    </a:cubicBezTo>
                    <a:cubicBezTo>
                      <a:pt x="133" y="397"/>
                      <a:pt x="170" y="413"/>
                      <a:pt x="214" y="413"/>
                    </a:cubicBezTo>
                    <a:cubicBezTo>
                      <a:pt x="258" y="413"/>
                      <a:pt x="295" y="397"/>
                      <a:pt x="323" y="366"/>
                    </a:cubicBezTo>
                    <a:cubicBezTo>
                      <a:pt x="352" y="334"/>
                      <a:pt x="367" y="290"/>
                      <a:pt x="367" y="232"/>
                    </a:cubicBezTo>
                    <a:cubicBezTo>
                      <a:pt x="367" y="196"/>
                      <a:pt x="361" y="164"/>
                      <a:pt x="348" y="137"/>
                    </a:cubicBezTo>
                    <a:cubicBezTo>
                      <a:pt x="336" y="110"/>
                      <a:pt x="318" y="89"/>
                      <a:pt x="294" y="74"/>
                    </a:cubicBezTo>
                    <a:cubicBezTo>
                      <a:pt x="271" y="59"/>
                      <a:pt x="244" y="51"/>
                      <a:pt x="215" y="51"/>
                    </a:cubicBezTo>
                    <a:cubicBezTo>
                      <a:pt x="173" y="51"/>
                      <a:pt x="136" y="66"/>
                      <a:pt x="106" y="95"/>
                    </a:cubicBezTo>
                    <a:cubicBezTo>
                      <a:pt x="76" y="123"/>
                      <a:pt x="61" y="171"/>
                      <a:pt x="61" y="2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140">
                <a:extLst>
                  <a:ext uri="{FF2B5EF4-FFF2-40B4-BE49-F238E27FC236}">
                    <a16:creationId xmlns:a16="http://schemas.microsoft.com/office/drawing/2014/main" id="{AE8AEF02-7599-4D41-B109-8C24034AE037}"/>
                  </a:ext>
                </a:extLst>
              </p:cNvPr>
              <p:cNvSpPr>
                <a:spLocks/>
              </p:cNvSpPr>
              <p:nvPr/>
            </p:nvSpPr>
            <p:spPr bwMode="auto">
              <a:xfrm>
                <a:off x="4783171" y="4289431"/>
                <a:ext cx="79376" cy="100013"/>
              </a:xfrm>
              <a:custGeom>
                <a:avLst/>
                <a:gdLst>
                  <a:gd name="T0" fmla="*/ 148 w 355"/>
                  <a:gd name="T1" fmla="*/ 448 h 448"/>
                  <a:gd name="T2" fmla="*/ 148 w 355"/>
                  <a:gd name="T3" fmla="*/ 53 h 448"/>
                  <a:gd name="T4" fmla="*/ 0 w 355"/>
                  <a:gd name="T5" fmla="*/ 53 h 448"/>
                  <a:gd name="T6" fmla="*/ 0 w 355"/>
                  <a:gd name="T7" fmla="*/ 0 h 448"/>
                  <a:gd name="T8" fmla="*/ 355 w 355"/>
                  <a:gd name="T9" fmla="*/ 0 h 448"/>
                  <a:gd name="T10" fmla="*/ 355 w 355"/>
                  <a:gd name="T11" fmla="*/ 53 h 448"/>
                  <a:gd name="T12" fmla="*/ 207 w 355"/>
                  <a:gd name="T13" fmla="*/ 53 h 448"/>
                  <a:gd name="T14" fmla="*/ 207 w 355"/>
                  <a:gd name="T15" fmla="*/ 448 h 448"/>
                  <a:gd name="T16" fmla="*/ 148 w 355"/>
                  <a:gd name="T1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448">
                    <a:moveTo>
                      <a:pt x="148" y="448"/>
                    </a:moveTo>
                    <a:lnTo>
                      <a:pt x="148" y="53"/>
                    </a:lnTo>
                    <a:lnTo>
                      <a:pt x="0" y="53"/>
                    </a:lnTo>
                    <a:lnTo>
                      <a:pt x="0" y="0"/>
                    </a:lnTo>
                    <a:lnTo>
                      <a:pt x="355" y="0"/>
                    </a:lnTo>
                    <a:lnTo>
                      <a:pt x="355" y="53"/>
                    </a:lnTo>
                    <a:lnTo>
                      <a:pt x="207" y="53"/>
                    </a:lnTo>
                    <a:lnTo>
                      <a:pt x="207" y="448"/>
                    </a:lnTo>
                    <a:lnTo>
                      <a:pt x="148" y="4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96" name="Freeform 141">
            <a:extLst>
              <a:ext uri="{FF2B5EF4-FFF2-40B4-BE49-F238E27FC236}">
                <a16:creationId xmlns:a16="http://schemas.microsoft.com/office/drawing/2014/main" id="{BE49551A-9105-41B0-9296-CFA0B7E14A9B}"/>
              </a:ext>
            </a:extLst>
          </p:cNvPr>
          <p:cNvSpPr>
            <a:spLocks/>
          </p:cNvSpPr>
          <p:nvPr/>
        </p:nvSpPr>
        <p:spPr bwMode="auto">
          <a:xfrm>
            <a:off x="7016800" y="1771653"/>
            <a:ext cx="1247784" cy="714376"/>
          </a:xfrm>
          <a:custGeom>
            <a:avLst/>
            <a:gdLst>
              <a:gd name="T0" fmla="*/ 575 w 5625"/>
              <a:gd name="T1" fmla="*/ 3102 h 3212"/>
              <a:gd name="T2" fmla="*/ 765 w 5625"/>
              <a:gd name="T3" fmla="*/ 3212 h 3212"/>
              <a:gd name="T4" fmla="*/ 0 w 5625"/>
              <a:gd name="T5" fmla="*/ 3212 h 3212"/>
              <a:gd name="T6" fmla="*/ 0 w 5625"/>
              <a:gd name="T7" fmla="*/ 2768 h 3212"/>
              <a:gd name="T8" fmla="*/ 193 w 5625"/>
              <a:gd name="T9" fmla="*/ 2881 h 3212"/>
              <a:gd name="T10" fmla="*/ 5242 w 5625"/>
              <a:gd name="T11" fmla="*/ 0 h 3212"/>
              <a:gd name="T12" fmla="*/ 5625 w 5625"/>
              <a:gd name="T13" fmla="*/ 221 h 3212"/>
            </a:gdLst>
            <a:ahLst/>
            <a:cxnLst>
              <a:cxn ang="0">
                <a:pos x="T0" y="T1"/>
              </a:cxn>
              <a:cxn ang="0">
                <a:pos x="T2" y="T3"/>
              </a:cxn>
              <a:cxn ang="0">
                <a:pos x="T4" y="T5"/>
              </a:cxn>
              <a:cxn ang="0">
                <a:pos x="T6" y="T7"/>
              </a:cxn>
              <a:cxn ang="0">
                <a:pos x="T8" y="T9"/>
              </a:cxn>
              <a:cxn ang="0">
                <a:pos x="T10" y="T11"/>
              </a:cxn>
              <a:cxn ang="0">
                <a:pos x="T12" y="T13"/>
              </a:cxn>
            </a:cxnLst>
            <a:rect l="0" t="0" r="r" b="b"/>
            <a:pathLst>
              <a:path w="5625" h="3212">
                <a:moveTo>
                  <a:pt x="575" y="3102"/>
                </a:moveTo>
                <a:lnTo>
                  <a:pt x="765" y="3212"/>
                </a:lnTo>
                <a:lnTo>
                  <a:pt x="0" y="3212"/>
                </a:lnTo>
                <a:lnTo>
                  <a:pt x="0" y="2768"/>
                </a:lnTo>
                <a:lnTo>
                  <a:pt x="193" y="2881"/>
                </a:lnTo>
                <a:lnTo>
                  <a:pt x="5242" y="0"/>
                </a:lnTo>
                <a:lnTo>
                  <a:pt x="5625" y="221"/>
                </a:lnTo>
              </a:path>
            </a:pathLst>
          </a:custGeom>
          <a:solidFill>
            <a:srgbClr val="F4B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67" name="Group 466">
            <a:extLst>
              <a:ext uri="{FF2B5EF4-FFF2-40B4-BE49-F238E27FC236}">
                <a16:creationId xmlns:a16="http://schemas.microsoft.com/office/drawing/2014/main" id="{B6937339-E176-4FA9-A143-DD8372CCD6ED}"/>
              </a:ext>
            </a:extLst>
          </p:cNvPr>
          <p:cNvGrpSpPr/>
          <p:nvPr/>
        </p:nvGrpSpPr>
        <p:grpSpPr>
          <a:xfrm>
            <a:off x="7231114" y="2205041"/>
            <a:ext cx="260352" cy="306388"/>
            <a:chOff x="7231114" y="2205041"/>
            <a:chExt cx="260352" cy="306388"/>
          </a:xfrm>
        </p:grpSpPr>
        <p:grpSp>
          <p:nvGrpSpPr>
            <p:cNvPr id="465" name="Group 464">
              <a:extLst>
                <a:ext uri="{FF2B5EF4-FFF2-40B4-BE49-F238E27FC236}">
                  <a16:creationId xmlns:a16="http://schemas.microsoft.com/office/drawing/2014/main" id="{AFD16AE2-6121-4EC7-A712-965241CC0950}"/>
                </a:ext>
              </a:extLst>
            </p:cNvPr>
            <p:cNvGrpSpPr/>
            <p:nvPr/>
          </p:nvGrpSpPr>
          <p:grpSpPr>
            <a:xfrm>
              <a:off x="7235877" y="2205041"/>
              <a:ext cx="255589" cy="166688"/>
              <a:chOff x="7235877" y="2205041"/>
              <a:chExt cx="255589" cy="166688"/>
            </a:xfrm>
          </p:grpSpPr>
          <p:sp>
            <p:nvSpPr>
              <p:cNvPr id="397" name="Freeform 142">
                <a:extLst>
                  <a:ext uri="{FF2B5EF4-FFF2-40B4-BE49-F238E27FC236}">
                    <a16:creationId xmlns:a16="http://schemas.microsoft.com/office/drawing/2014/main" id="{A1A4AD0E-2C08-42A6-BD07-31729FA8415A}"/>
                  </a:ext>
                </a:extLst>
              </p:cNvPr>
              <p:cNvSpPr>
                <a:spLocks/>
              </p:cNvSpPr>
              <p:nvPr/>
            </p:nvSpPr>
            <p:spPr bwMode="auto">
              <a:xfrm>
                <a:off x="7235877" y="2205041"/>
                <a:ext cx="255589" cy="166688"/>
              </a:xfrm>
              <a:custGeom>
                <a:avLst/>
                <a:gdLst>
                  <a:gd name="T0" fmla="*/ 1150 w 1150"/>
                  <a:gd name="T1" fmla="*/ 486 h 750"/>
                  <a:gd name="T2" fmla="*/ 1071 w 1150"/>
                  <a:gd name="T3" fmla="*/ 310 h 750"/>
                  <a:gd name="T4" fmla="*/ 537 w 1150"/>
                  <a:gd name="T5" fmla="*/ 0 h 750"/>
                  <a:gd name="T6" fmla="*/ 381 w 1150"/>
                  <a:gd name="T7" fmla="*/ 0 h 750"/>
                  <a:gd name="T8" fmla="*/ 74 w 1150"/>
                  <a:gd name="T9" fmla="*/ 177 h 750"/>
                  <a:gd name="T10" fmla="*/ 0 w 1150"/>
                  <a:gd name="T11" fmla="*/ 348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1" y="310"/>
                    </a:lnTo>
                    <a:lnTo>
                      <a:pt x="537" y="0"/>
                    </a:lnTo>
                    <a:lnTo>
                      <a:pt x="381" y="0"/>
                    </a:lnTo>
                    <a:lnTo>
                      <a:pt x="74" y="177"/>
                    </a:lnTo>
                    <a:lnTo>
                      <a:pt x="0" y="348"/>
                    </a:lnTo>
                    <a:lnTo>
                      <a:pt x="690" y="750"/>
                    </a:lnTo>
                    <a:lnTo>
                      <a:pt x="1150" y="486"/>
                    </a:lnTo>
                    <a:close/>
                  </a:path>
                </a:pathLst>
              </a:custGeom>
              <a:solidFill>
                <a:srgbClr val="FFFF00"/>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Freeform 143">
                <a:extLst>
                  <a:ext uri="{FF2B5EF4-FFF2-40B4-BE49-F238E27FC236}">
                    <a16:creationId xmlns:a16="http://schemas.microsoft.com/office/drawing/2014/main" id="{C6107083-3B79-42D1-BD18-B5A8CF288E39}"/>
                  </a:ext>
                </a:extLst>
              </p:cNvPr>
              <p:cNvSpPr>
                <a:spLocks/>
              </p:cNvSpPr>
              <p:nvPr/>
            </p:nvSpPr>
            <p:spPr bwMode="auto">
              <a:xfrm>
                <a:off x="7372403" y="2292354"/>
                <a:ext cx="119063" cy="79375"/>
              </a:xfrm>
              <a:custGeom>
                <a:avLst/>
                <a:gdLst>
                  <a:gd name="T0" fmla="*/ 536 w 536"/>
                  <a:gd name="T1" fmla="*/ 97 h 360"/>
                  <a:gd name="T2" fmla="*/ 461 w 536"/>
                  <a:gd name="T3" fmla="*/ 0 h 360"/>
                  <a:gd name="T4" fmla="*/ 153 w 536"/>
                  <a:gd name="T5" fmla="*/ 185 h 360"/>
                  <a:gd name="T6" fmla="*/ 0 w 536"/>
                  <a:gd name="T7" fmla="*/ 185 h 360"/>
                  <a:gd name="T8" fmla="*/ 76 w 536"/>
                  <a:gd name="T9" fmla="*/ 360 h 360"/>
                  <a:gd name="T10" fmla="*/ 536 w 536"/>
                  <a:gd name="T11" fmla="*/ 97 h 360"/>
                </a:gdLst>
                <a:ahLst/>
                <a:cxnLst>
                  <a:cxn ang="0">
                    <a:pos x="T0" y="T1"/>
                  </a:cxn>
                  <a:cxn ang="0">
                    <a:pos x="T2" y="T3"/>
                  </a:cxn>
                  <a:cxn ang="0">
                    <a:pos x="T4" y="T5"/>
                  </a:cxn>
                  <a:cxn ang="0">
                    <a:pos x="T6" y="T7"/>
                  </a:cxn>
                  <a:cxn ang="0">
                    <a:pos x="T8" y="T9"/>
                  </a:cxn>
                  <a:cxn ang="0">
                    <a:pos x="T10" y="T11"/>
                  </a:cxn>
                </a:cxnLst>
                <a:rect l="0" t="0" r="r" b="b"/>
                <a:pathLst>
                  <a:path w="536" h="360">
                    <a:moveTo>
                      <a:pt x="536" y="97"/>
                    </a:moveTo>
                    <a:lnTo>
                      <a:pt x="461" y="0"/>
                    </a:lnTo>
                    <a:lnTo>
                      <a:pt x="153" y="185"/>
                    </a:lnTo>
                    <a:lnTo>
                      <a:pt x="0" y="185"/>
                    </a:lnTo>
                    <a:lnTo>
                      <a:pt x="76" y="360"/>
                    </a:lnTo>
                    <a:lnTo>
                      <a:pt x="536"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144">
                <a:extLst>
                  <a:ext uri="{FF2B5EF4-FFF2-40B4-BE49-F238E27FC236}">
                    <a16:creationId xmlns:a16="http://schemas.microsoft.com/office/drawing/2014/main" id="{F06DDEF1-669F-4EF2-9FA2-0FDDEF9E0AD9}"/>
                  </a:ext>
                </a:extLst>
              </p:cNvPr>
              <p:cNvSpPr>
                <a:spLocks/>
              </p:cNvSpPr>
              <p:nvPr/>
            </p:nvSpPr>
            <p:spPr bwMode="auto">
              <a:xfrm>
                <a:off x="7235877" y="2244729"/>
                <a:ext cx="152401" cy="127000"/>
              </a:xfrm>
              <a:custGeom>
                <a:avLst/>
                <a:gdLst>
                  <a:gd name="T0" fmla="*/ 690 w 690"/>
                  <a:gd name="T1" fmla="*/ 570 h 570"/>
                  <a:gd name="T2" fmla="*/ 616 w 690"/>
                  <a:gd name="T3" fmla="*/ 397 h 570"/>
                  <a:gd name="T4" fmla="*/ 77 w 690"/>
                  <a:gd name="T5" fmla="*/ 86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6" y="397"/>
                    </a:lnTo>
                    <a:lnTo>
                      <a:pt x="77" y="86"/>
                    </a:lnTo>
                    <a:lnTo>
                      <a:pt x="75" y="0"/>
                    </a:lnTo>
                    <a:lnTo>
                      <a:pt x="0" y="170"/>
                    </a:lnTo>
                    <a:lnTo>
                      <a:pt x="690"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145">
                <a:extLst>
                  <a:ext uri="{FF2B5EF4-FFF2-40B4-BE49-F238E27FC236}">
                    <a16:creationId xmlns:a16="http://schemas.microsoft.com/office/drawing/2014/main" id="{4381D467-D0B8-4DFD-BE71-0F460B59EE26}"/>
                  </a:ext>
                </a:extLst>
              </p:cNvPr>
              <p:cNvSpPr>
                <a:spLocks/>
              </p:cNvSpPr>
              <p:nvPr/>
            </p:nvSpPr>
            <p:spPr bwMode="auto">
              <a:xfrm>
                <a:off x="7372403" y="2292354"/>
                <a:ext cx="119063" cy="79375"/>
              </a:xfrm>
              <a:custGeom>
                <a:avLst/>
                <a:gdLst>
                  <a:gd name="T0" fmla="*/ 536 w 536"/>
                  <a:gd name="T1" fmla="*/ 97 h 360"/>
                  <a:gd name="T2" fmla="*/ 461 w 536"/>
                  <a:gd name="T3" fmla="*/ 0 h 360"/>
                  <a:gd name="T4" fmla="*/ 153 w 536"/>
                  <a:gd name="T5" fmla="*/ 185 h 360"/>
                  <a:gd name="T6" fmla="*/ 0 w 536"/>
                  <a:gd name="T7" fmla="*/ 185 h 360"/>
                  <a:gd name="T8" fmla="*/ 76 w 536"/>
                  <a:gd name="T9" fmla="*/ 360 h 360"/>
                  <a:gd name="T10" fmla="*/ 536 w 536"/>
                  <a:gd name="T11" fmla="*/ 97 h 360"/>
                </a:gdLst>
                <a:ahLst/>
                <a:cxnLst>
                  <a:cxn ang="0">
                    <a:pos x="T0" y="T1"/>
                  </a:cxn>
                  <a:cxn ang="0">
                    <a:pos x="T2" y="T3"/>
                  </a:cxn>
                  <a:cxn ang="0">
                    <a:pos x="T4" y="T5"/>
                  </a:cxn>
                  <a:cxn ang="0">
                    <a:pos x="T6" y="T7"/>
                  </a:cxn>
                  <a:cxn ang="0">
                    <a:pos x="T8" y="T9"/>
                  </a:cxn>
                  <a:cxn ang="0">
                    <a:pos x="T10" y="T11"/>
                  </a:cxn>
                </a:cxnLst>
                <a:rect l="0" t="0" r="r" b="b"/>
                <a:pathLst>
                  <a:path w="536" h="360">
                    <a:moveTo>
                      <a:pt x="536" y="97"/>
                    </a:moveTo>
                    <a:lnTo>
                      <a:pt x="461" y="0"/>
                    </a:lnTo>
                    <a:lnTo>
                      <a:pt x="153" y="185"/>
                    </a:lnTo>
                    <a:lnTo>
                      <a:pt x="0" y="185"/>
                    </a:lnTo>
                    <a:lnTo>
                      <a:pt x="76" y="360"/>
                    </a:lnTo>
                    <a:lnTo>
                      <a:pt x="536" y="97"/>
                    </a:lnTo>
                    <a:close/>
                  </a:path>
                </a:pathLst>
              </a:custGeom>
              <a:noFill/>
              <a:ln w="3175" cap="flat">
                <a:solidFill>
                  <a:srgbClr val="D6B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146">
                <a:extLst>
                  <a:ext uri="{FF2B5EF4-FFF2-40B4-BE49-F238E27FC236}">
                    <a16:creationId xmlns:a16="http://schemas.microsoft.com/office/drawing/2014/main" id="{BB85B874-622E-4141-90A2-F41E393F06A3}"/>
                  </a:ext>
                </a:extLst>
              </p:cNvPr>
              <p:cNvSpPr>
                <a:spLocks/>
              </p:cNvSpPr>
              <p:nvPr/>
            </p:nvSpPr>
            <p:spPr bwMode="auto">
              <a:xfrm>
                <a:off x="7235877" y="2244729"/>
                <a:ext cx="152401" cy="127000"/>
              </a:xfrm>
              <a:custGeom>
                <a:avLst/>
                <a:gdLst>
                  <a:gd name="T0" fmla="*/ 690 w 690"/>
                  <a:gd name="T1" fmla="*/ 570 h 570"/>
                  <a:gd name="T2" fmla="*/ 616 w 690"/>
                  <a:gd name="T3" fmla="*/ 397 h 570"/>
                  <a:gd name="T4" fmla="*/ 77 w 690"/>
                  <a:gd name="T5" fmla="*/ 86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6" y="397"/>
                    </a:lnTo>
                    <a:lnTo>
                      <a:pt x="77" y="86"/>
                    </a:lnTo>
                    <a:lnTo>
                      <a:pt x="75" y="0"/>
                    </a:lnTo>
                    <a:lnTo>
                      <a:pt x="0" y="170"/>
                    </a:lnTo>
                    <a:lnTo>
                      <a:pt x="690" y="570"/>
                    </a:lnTo>
                    <a:close/>
                  </a:path>
                </a:pathLst>
              </a:custGeom>
              <a:noFill/>
              <a:ln w="3175" cap="flat">
                <a:solidFill>
                  <a:srgbClr val="D6B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147">
                <a:extLst>
                  <a:ext uri="{FF2B5EF4-FFF2-40B4-BE49-F238E27FC236}">
                    <a16:creationId xmlns:a16="http://schemas.microsoft.com/office/drawing/2014/main" id="{BA5F26CE-4369-4E5A-8934-FC79A012BBAE}"/>
                  </a:ext>
                </a:extLst>
              </p:cNvPr>
              <p:cNvSpPr>
                <a:spLocks noEditPoints="1"/>
              </p:cNvSpPr>
              <p:nvPr/>
            </p:nvSpPr>
            <p:spPr bwMode="auto">
              <a:xfrm>
                <a:off x="7235877" y="2263779"/>
                <a:ext cx="238127" cy="107950"/>
              </a:xfrm>
              <a:custGeom>
                <a:avLst/>
                <a:gdLst>
                  <a:gd name="T0" fmla="*/ 1075 w 1075"/>
                  <a:gd name="T1" fmla="*/ 49 h 484"/>
                  <a:gd name="T2" fmla="*/ 1075 w 1075"/>
                  <a:gd name="T3" fmla="*/ 124 h 484"/>
                  <a:gd name="T4" fmla="*/ 766 w 1075"/>
                  <a:gd name="T5" fmla="*/ 309 h 484"/>
                  <a:gd name="T6" fmla="*/ 690 w 1075"/>
                  <a:gd name="T7" fmla="*/ 484 h 484"/>
                  <a:gd name="T8" fmla="*/ 75 w 1075"/>
                  <a:gd name="T9" fmla="*/ 0 h 484"/>
                  <a:gd name="T10" fmla="*/ 0 w 1075"/>
                  <a:gd name="T11" fmla="*/ 89 h 484"/>
                </a:gdLst>
                <a:ahLst/>
                <a:cxnLst>
                  <a:cxn ang="0">
                    <a:pos x="T0" y="T1"/>
                  </a:cxn>
                  <a:cxn ang="0">
                    <a:pos x="T2" y="T3"/>
                  </a:cxn>
                  <a:cxn ang="0">
                    <a:pos x="T4" y="T5"/>
                  </a:cxn>
                  <a:cxn ang="0">
                    <a:pos x="T6" y="T7"/>
                  </a:cxn>
                  <a:cxn ang="0">
                    <a:pos x="T8" y="T9"/>
                  </a:cxn>
                  <a:cxn ang="0">
                    <a:pos x="T10" y="T11"/>
                  </a:cxn>
                </a:cxnLst>
                <a:rect l="0" t="0" r="r" b="b"/>
                <a:pathLst>
                  <a:path w="1075" h="484">
                    <a:moveTo>
                      <a:pt x="1075" y="49"/>
                    </a:moveTo>
                    <a:lnTo>
                      <a:pt x="1075" y="124"/>
                    </a:lnTo>
                    <a:moveTo>
                      <a:pt x="766" y="309"/>
                    </a:moveTo>
                    <a:lnTo>
                      <a:pt x="690" y="484"/>
                    </a:lnTo>
                    <a:moveTo>
                      <a:pt x="75" y="0"/>
                    </a:moveTo>
                    <a:lnTo>
                      <a:pt x="0" y="89"/>
                    </a:lnTo>
                  </a:path>
                </a:pathLst>
              </a:custGeom>
              <a:noFill/>
              <a:ln w="3175" cap="flat">
                <a:solidFill>
                  <a:srgbClr val="D6B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148">
                <a:extLst>
                  <a:ext uri="{FF2B5EF4-FFF2-40B4-BE49-F238E27FC236}">
                    <a16:creationId xmlns:a16="http://schemas.microsoft.com/office/drawing/2014/main" id="{B74C1B57-BC4B-40AC-8A06-79226DBD33B8}"/>
                  </a:ext>
                </a:extLst>
              </p:cNvPr>
              <p:cNvSpPr>
                <a:spLocks/>
              </p:cNvSpPr>
              <p:nvPr/>
            </p:nvSpPr>
            <p:spPr bwMode="auto">
              <a:xfrm>
                <a:off x="7235877" y="2205041"/>
                <a:ext cx="255589" cy="166688"/>
              </a:xfrm>
              <a:custGeom>
                <a:avLst/>
                <a:gdLst>
                  <a:gd name="T0" fmla="*/ 1150 w 1150"/>
                  <a:gd name="T1" fmla="*/ 486 h 750"/>
                  <a:gd name="T2" fmla="*/ 1071 w 1150"/>
                  <a:gd name="T3" fmla="*/ 310 h 750"/>
                  <a:gd name="T4" fmla="*/ 537 w 1150"/>
                  <a:gd name="T5" fmla="*/ 0 h 750"/>
                  <a:gd name="T6" fmla="*/ 381 w 1150"/>
                  <a:gd name="T7" fmla="*/ 0 h 750"/>
                  <a:gd name="T8" fmla="*/ 74 w 1150"/>
                  <a:gd name="T9" fmla="*/ 177 h 750"/>
                  <a:gd name="T10" fmla="*/ 0 w 1150"/>
                  <a:gd name="T11" fmla="*/ 348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1" y="310"/>
                    </a:lnTo>
                    <a:lnTo>
                      <a:pt x="537" y="0"/>
                    </a:lnTo>
                    <a:lnTo>
                      <a:pt x="381" y="0"/>
                    </a:lnTo>
                    <a:lnTo>
                      <a:pt x="74" y="177"/>
                    </a:lnTo>
                    <a:lnTo>
                      <a:pt x="0" y="348"/>
                    </a:lnTo>
                    <a:lnTo>
                      <a:pt x="690" y="750"/>
                    </a:lnTo>
                    <a:lnTo>
                      <a:pt x="1150" y="486"/>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6" name="Group 465">
              <a:extLst>
                <a:ext uri="{FF2B5EF4-FFF2-40B4-BE49-F238E27FC236}">
                  <a16:creationId xmlns:a16="http://schemas.microsoft.com/office/drawing/2014/main" id="{67C007BC-3E69-475E-95D2-BBE1DCB2A37A}"/>
                </a:ext>
              </a:extLst>
            </p:cNvPr>
            <p:cNvGrpSpPr/>
            <p:nvPr/>
          </p:nvGrpSpPr>
          <p:grpSpPr>
            <a:xfrm>
              <a:off x="7231114" y="2428879"/>
              <a:ext cx="247652" cy="82550"/>
              <a:chOff x="7231114" y="2428879"/>
              <a:chExt cx="247652" cy="82550"/>
            </a:xfrm>
          </p:grpSpPr>
          <p:sp>
            <p:nvSpPr>
              <p:cNvPr id="404" name="Freeform 149">
                <a:extLst>
                  <a:ext uri="{FF2B5EF4-FFF2-40B4-BE49-F238E27FC236}">
                    <a16:creationId xmlns:a16="http://schemas.microsoft.com/office/drawing/2014/main" id="{9DE2CA72-EB2B-4DF3-BB9E-41BD10A6F746}"/>
                  </a:ext>
                </a:extLst>
              </p:cNvPr>
              <p:cNvSpPr>
                <a:spLocks/>
              </p:cNvSpPr>
              <p:nvPr/>
            </p:nvSpPr>
            <p:spPr bwMode="auto">
              <a:xfrm>
                <a:off x="7231114" y="2430466"/>
                <a:ext cx="61913" cy="79375"/>
              </a:xfrm>
              <a:custGeom>
                <a:avLst/>
                <a:gdLst>
                  <a:gd name="T0" fmla="*/ 118 w 284"/>
                  <a:gd name="T1" fmla="*/ 357 h 357"/>
                  <a:gd name="T2" fmla="*/ 118 w 284"/>
                  <a:gd name="T3" fmla="*/ 42 h 357"/>
                  <a:gd name="T4" fmla="*/ 0 w 284"/>
                  <a:gd name="T5" fmla="*/ 42 h 357"/>
                  <a:gd name="T6" fmla="*/ 0 w 284"/>
                  <a:gd name="T7" fmla="*/ 0 h 357"/>
                  <a:gd name="T8" fmla="*/ 284 w 284"/>
                  <a:gd name="T9" fmla="*/ 0 h 357"/>
                  <a:gd name="T10" fmla="*/ 284 w 284"/>
                  <a:gd name="T11" fmla="*/ 42 h 357"/>
                  <a:gd name="T12" fmla="*/ 165 w 284"/>
                  <a:gd name="T13" fmla="*/ 42 h 357"/>
                  <a:gd name="T14" fmla="*/ 165 w 284"/>
                  <a:gd name="T15" fmla="*/ 357 h 357"/>
                  <a:gd name="T16" fmla="*/ 118 w 284"/>
                  <a:gd name="T1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7">
                    <a:moveTo>
                      <a:pt x="118" y="357"/>
                    </a:moveTo>
                    <a:lnTo>
                      <a:pt x="118" y="42"/>
                    </a:lnTo>
                    <a:lnTo>
                      <a:pt x="0" y="42"/>
                    </a:lnTo>
                    <a:lnTo>
                      <a:pt x="0" y="0"/>
                    </a:lnTo>
                    <a:lnTo>
                      <a:pt x="284" y="0"/>
                    </a:lnTo>
                    <a:lnTo>
                      <a:pt x="284" y="42"/>
                    </a:lnTo>
                    <a:lnTo>
                      <a:pt x="165" y="42"/>
                    </a:lnTo>
                    <a:lnTo>
                      <a:pt x="165" y="357"/>
                    </a:lnTo>
                    <a:lnTo>
                      <a:pt x="118"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150">
                <a:extLst>
                  <a:ext uri="{FF2B5EF4-FFF2-40B4-BE49-F238E27FC236}">
                    <a16:creationId xmlns:a16="http://schemas.microsoft.com/office/drawing/2014/main" id="{C54F7728-2040-471F-8EEF-8190E0C4F0F1}"/>
                  </a:ext>
                </a:extLst>
              </p:cNvPr>
              <p:cNvSpPr>
                <a:spLocks noEditPoints="1"/>
              </p:cNvSpPr>
              <p:nvPr/>
            </p:nvSpPr>
            <p:spPr bwMode="auto">
              <a:xfrm>
                <a:off x="7302552" y="2452691"/>
                <a:ext cx="52388" cy="33338"/>
              </a:xfrm>
              <a:custGeom>
                <a:avLst/>
                <a:gdLst>
                  <a:gd name="T0" fmla="*/ 236 w 236"/>
                  <a:gd name="T1" fmla="*/ 41 h 150"/>
                  <a:gd name="T2" fmla="*/ 0 w 236"/>
                  <a:gd name="T3" fmla="*/ 41 h 150"/>
                  <a:gd name="T4" fmla="*/ 0 w 236"/>
                  <a:gd name="T5" fmla="*/ 0 h 150"/>
                  <a:gd name="T6" fmla="*/ 236 w 236"/>
                  <a:gd name="T7" fmla="*/ 0 h 150"/>
                  <a:gd name="T8" fmla="*/ 236 w 236"/>
                  <a:gd name="T9" fmla="*/ 41 h 150"/>
                  <a:gd name="T10" fmla="*/ 236 w 236"/>
                  <a:gd name="T11" fmla="*/ 150 h 150"/>
                  <a:gd name="T12" fmla="*/ 0 w 236"/>
                  <a:gd name="T13" fmla="*/ 150 h 150"/>
                  <a:gd name="T14" fmla="*/ 0 w 236"/>
                  <a:gd name="T15" fmla="*/ 109 h 150"/>
                  <a:gd name="T16" fmla="*/ 236 w 236"/>
                  <a:gd name="T17" fmla="*/ 109 h 150"/>
                  <a:gd name="T18" fmla="*/ 236 w 23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50">
                    <a:moveTo>
                      <a:pt x="236" y="41"/>
                    </a:moveTo>
                    <a:lnTo>
                      <a:pt x="0" y="41"/>
                    </a:lnTo>
                    <a:lnTo>
                      <a:pt x="0" y="0"/>
                    </a:lnTo>
                    <a:lnTo>
                      <a:pt x="236" y="0"/>
                    </a:lnTo>
                    <a:lnTo>
                      <a:pt x="236" y="41"/>
                    </a:lnTo>
                    <a:close/>
                    <a:moveTo>
                      <a:pt x="236" y="150"/>
                    </a:moveTo>
                    <a:lnTo>
                      <a:pt x="0" y="150"/>
                    </a:lnTo>
                    <a:lnTo>
                      <a:pt x="0" y="109"/>
                    </a:lnTo>
                    <a:lnTo>
                      <a:pt x="236" y="109"/>
                    </a:lnTo>
                    <a:lnTo>
                      <a:pt x="236"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151">
                <a:extLst>
                  <a:ext uri="{FF2B5EF4-FFF2-40B4-BE49-F238E27FC236}">
                    <a16:creationId xmlns:a16="http://schemas.microsoft.com/office/drawing/2014/main" id="{8AECFDA2-30AD-4DFF-B53D-142A104FDDB8}"/>
                  </a:ext>
                </a:extLst>
              </p:cNvPr>
              <p:cNvSpPr>
                <a:spLocks/>
              </p:cNvSpPr>
              <p:nvPr/>
            </p:nvSpPr>
            <p:spPr bwMode="auto">
              <a:xfrm>
                <a:off x="7366053" y="2428879"/>
                <a:ext cx="50800" cy="82550"/>
              </a:xfrm>
              <a:custGeom>
                <a:avLst/>
                <a:gdLst>
                  <a:gd name="T0" fmla="*/ 0 w 234"/>
                  <a:gd name="T1" fmla="*/ 265 h 366"/>
                  <a:gd name="T2" fmla="*/ 44 w 234"/>
                  <a:gd name="T3" fmla="*/ 259 h 366"/>
                  <a:gd name="T4" fmla="*/ 70 w 234"/>
                  <a:gd name="T5" fmla="*/ 313 h 366"/>
                  <a:gd name="T6" fmla="*/ 114 w 234"/>
                  <a:gd name="T7" fmla="*/ 329 h 366"/>
                  <a:gd name="T8" fmla="*/ 166 w 234"/>
                  <a:gd name="T9" fmla="*/ 308 h 366"/>
                  <a:gd name="T10" fmla="*/ 188 w 234"/>
                  <a:gd name="T11" fmla="*/ 255 h 366"/>
                  <a:gd name="T12" fmla="*/ 168 w 234"/>
                  <a:gd name="T13" fmla="*/ 205 h 366"/>
                  <a:gd name="T14" fmla="*/ 118 w 234"/>
                  <a:gd name="T15" fmla="*/ 185 h 366"/>
                  <a:gd name="T16" fmla="*/ 87 w 234"/>
                  <a:gd name="T17" fmla="*/ 190 h 366"/>
                  <a:gd name="T18" fmla="*/ 92 w 234"/>
                  <a:gd name="T19" fmla="*/ 151 h 366"/>
                  <a:gd name="T20" fmla="*/ 99 w 234"/>
                  <a:gd name="T21" fmla="*/ 152 h 366"/>
                  <a:gd name="T22" fmla="*/ 149 w 234"/>
                  <a:gd name="T23" fmla="*/ 137 h 366"/>
                  <a:gd name="T24" fmla="*/ 172 w 234"/>
                  <a:gd name="T25" fmla="*/ 92 h 366"/>
                  <a:gd name="T26" fmla="*/ 155 w 234"/>
                  <a:gd name="T27" fmla="*/ 52 h 366"/>
                  <a:gd name="T28" fmla="*/ 113 w 234"/>
                  <a:gd name="T29" fmla="*/ 36 h 366"/>
                  <a:gd name="T30" fmla="*/ 70 w 234"/>
                  <a:gd name="T31" fmla="*/ 52 h 366"/>
                  <a:gd name="T32" fmla="*/ 48 w 234"/>
                  <a:gd name="T33" fmla="*/ 101 h 366"/>
                  <a:gd name="T34" fmla="*/ 4 w 234"/>
                  <a:gd name="T35" fmla="*/ 93 h 366"/>
                  <a:gd name="T36" fmla="*/ 41 w 234"/>
                  <a:gd name="T37" fmla="*/ 24 h 366"/>
                  <a:gd name="T38" fmla="*/ 112 w 234"/>
                  <a:gd name="T39" fmla="*/ 0 h 366"/>
                  <a:gd name="T40" fmla="*/ 166 w 234"/>
                  <a:gd name="T41" fmla="*/ 13 h 366"/>
                  <a:gd name="T42" fmla="*/ 204 w 234"/>
                  <a:gd name="T43" fmla="*/ 47 h 366"/>
                  <a:gd name="T44" fmla="*/ 217 w 234"/>
                  <a:gd name="T45" fmla="*/ 93 h 366"/>
                  <a:gd name="T46" fmla="*/ 204 w 234"/>
                  <a:gd name="T47" fmla="*/ 135 h 366"/>
                  <a:gd name="T48" fmla="*/ 168 w 234"/>
                  <a:gd name="T49" fmla="*/ 166 h 366"/>
                  <a:gd name="T50" fmla="*/ 217 w 234"/>
                  <a:gd name="T51" fmla="*/ 196 h 366"/>
                  <a:gd name="T52" fmla="*/ 234 w 234"/>
                  <a:gd name="T53" fmla="*/ 254 h 366"/>
                  <a:gd name="T54" fmla="*/ 200 w 234"/>
                  <a:gd name="T55" fmla="*/ 333 h 366"/>
                  <a:gd name="T56" fmla="*/ 114 w 234"/>
                  <a:gd name="T57" fmla="*/ 366 h 366"/>
                  <a:gd name="T58" fmla="*/ 35 w 234"/>
                  <a:gd name="T59" fmla="*/ 338 h 366"/>
                  <a:gd name="T60" fmla="*/ 0 w 234"/>
                  <a:gd name="T61" fmla="*/ 26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366">
                    <a:moveTo>
                      <a:pt x="0" y="265"/>
                    </a:moveTo>
                    <a:lnTo>
                      <a:pt x="44" y="259"/>
                    </a:lnTo>
                    <a:cubicBezTo>
                      <a:pt x="49" y="284"/>
                      <a:pt x="58" y="302"/>
                      <a:pt x="70" y="313"/>
                    </a:cubicBezTo>
                    <a:cubicBezTo>
                      <a:pt x="82" y="324"/>
                      <a:pt x="97" y="329"/>
                      <a:pt x="114" y="329"/>
                    </a:cubicBezTo>
                    <a:cubicBezTo>
                      <a:pt x="135" y="329"/>
                      <a:pt x="152" y="322"/>
                      <a:pt x="166" y="308"/>
                    </a:cubicBezTo>
                    <a:cubicBezTo>
                      <a:pt x="181" y="294"/>
                      <a:pt x="188" y="276"/>
                      <a:pt x="188" y="255"/>
                    </a:cubicBezTo>
                    <a:cubicBezTo>
                      <a:pt x="188" y="235"/>
                      <a:pt x="181" y="218"/>
                      <a:pt x="168" y="205"/>
                    </a:cubicBezTo>
                    <a:cubicBezTo>
                      <a:pt x="155" y="192"/>
                      <a:pt x="138" y="185"/>
                      <a:pt x="118" y="185"/>
                    </a:cubicBezTo>
                    <a:cubicBezTo>
                      <a:pt x="109" y="185"/>
                      <a:pt x="99" y="187"/>
                      <a:pt x="87" y="190"/>
                    </a:cubicBezTo>
                    <a:lnTo>
                      <a:pt x="92" y="151"/>
                    </a:lnTo>
                    <a:cubicBezTo>
                      <a:pt x="95" y="152"/>
                      <a:pt x="97" y="152"/>
                      <a:pt x="99" y="152"/>
                    </a:cubicBezTo>
                    <a:cubicBezTo>
                      <a:pt x="117" y="152"/>
                      <a:pt x="134" y="147"/>
                      <a:pt x="149" y="137"/>
                    </a:cubicBezTo>
                    <a:cubicBezTo>
                      <a:pt x="164" y="127"/>
                      <a:pt x="172" y="112"/>
                      <a:pt x="172" y="92"/>
                    </a:cubicBezTo>
                    <a:cubicBezTo>
                      <a:pt x="172" y="76"/>
                      <a:pt x="166" y="63"/>
                      <a:pt x="155" y="52"/>
                    </a:cubicBezTo>
                    <a:cubicBezTo>
                      <a:pt x="144" y="41"/>
                      <a:pt x="130" y="36"/>
                      <a:pt x="113" y="36"/>
                    </a:cubicBezTo>
                    <a:cubicBezTo>
                      <a:pt x="96" y="36"/>
                      <a:pt x="82" y="42"/>
                      <a:pt x="70" y="52"/>
                    </a:cubicBezTo>
                    <a:cubicBezTo>
                      <a:pt x="59" y="63"/>
                      <a:pt x="52" y="79"/>
                      <a:pt x="48" y="101"/>
                    </a:cubicBezTo>
                    <a:lnTo>
                      <a:pt x="4" y="93"/>
                    </a:lnTo>
                    <a:cubicBezTo>
                      <a:pt x="10" y="63"/>
                      <a:pt x="22" y="41"/>
                      <a:pt x="41" y="24"/>
                    </a:cubicBezTo>
                    <a:cubicBezTo>
                      <a:pt x="60" y="8"/>
                      <a:pt x="84" y="0"/>
                      <a:pt x="112" y="0"/>
                    </a:cubicBezTo>
                    <a:cubicBezTo>
                      <a:pt x="132" y="0"/>
                      <a:pt x="150" y="4"/>
                      <a:pt x="166" y="13"/>
                    </a:cubicBezTo>
                    <a:cubicBezTo>
                      <a:pt x="183" y="21"/>
                      <a:pt x="195" y="32"/>
                      <a:pt x="204" y="47"/>
                    </a:cubicBezTo>
                    <a:cubicBezTo>
                      <a:pt x="212" y="61"/>
                      <a:pt x="217" y="77"/>
                      <a:pt x="217" y="93"/>
                    </a:cubicBezTo>
                    <a:cubicBezTo>
                      <a:pt x="217" y="109"/>
                      <a:pt x="213" y="123"/>
                      <a:pt x="204" y="135"/>
                    </a:cubicBezTo>
                    <a:cubicBezTo>
                      <a:pt x="196" y="148"/>
                      <a:pt x="184" y="158"/>
                      <a:pt x="168" y="166"/>
                    </a:cubicBezTo>
                    <a:cubicBezTo>
                      <a:pt x="189" y="170"/>
                      <a:pt x="205" y="181"/>
                      <a:pt x="217" y="196"/>
                    </a:cubicBezTo>
                    <a:cubicBezTo>
                      <a:pt x="229" y="211"/>
                      <a:pt x="234" y="231"/>
                      <a:pt x="234" y="254"/>
                    </a:cubicBezTo>
                    <a:cubicBezTo>
                      <a:pt x="234" y="285"/>
                      <a:pt x="223" y="311"/>
                      <a:pt x="200" y="333"/>
                    </a:cubicBezTo>
                    <a:cubicBezTo>
                      <a:pt x="177" y="355"/>
                      <a:pt x="149" y="366"/>
                      <a:pt x="114" y="366"/>
                    </a:cubicBezTo>
                    <a:cubicBezTo>
                      <a:pt x="82" y="366"/>
                      <a:pt x="56" y="356"/>
                      <a:pt x="35" y="338"/>
                    </a:cubicBezTo>
                    <a:cubicBezTo>
                      <a:pt x="15" y="319"/>
                      <a:pt x="3" y="295"/>
                      <a:pt x="0" y="2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152">
                <a:extLst>
                  <a:ext uri="{FF2B5EF4-FFF2-40B4-BE49-F238E27FC236}">
                    <a16:creationId xmlns:a16="http://schemas.microsoft.com/office/drawing/2014/main" id="{0691F515-89DB-4BB4-94BB-B13A6EC1A258}"/>
                  </a:ext>
                </a:extLst>
              </p:cNvPr>
              <p:cNvSpPr>
                <a:spLocks noEditPoints="1"/>
              </p:cNvSpPr>
              <p:nvPr/>
            </p:nvSpPr>
            <p:spPr bwMode="auto">
              <a:xfrm>
                <a:off x="7427966" y="2428879"/>
                <a:ext cx="50800" cy="82550"/>
              </a:xfrm>
              <a:custGeom>
                <a:avLst/>
                <a:gdLst>
                  <a:gd name="T0" fmla="*/ 0 w 234"/>
                  <a:gd name="T1" fmla="*/ 183 h 366"/>
                  <a:gd name="T2" fmla="*/ 13 w 234"/>
                  <a:gd name="T3" fmla="*/ 81 h 366"/>
                  <a:gd name="T4" fmla="*/ 52 w 234"/>
                  <a:gd name="T5" fmla="*/ 21 h 366"/>
                  <a:gd name="T6" fmla="*/ 117 w 234"/>
                  <a:gd name="T7" fmla="*/ 0 h 366"/>
                  <a:gd name="T8" fmla="*/ 167 w 234"/>
                  <a:gd name="T9" fmla="*/ 12 h 366"/>
                  <a:gd name="T10" fmla="*/ 203 w 234"/>
                  <a:gd name="T11" fmla="*/ 45 h 366"/>
                  <a:gd name="T12" fmla="*/ 225 w 234"/>
                  <a:gd name="T13" fmla="*/ 98 h 366"/>
                  <a:gd name="T14" fmla="*/ 234 w 234"/>
                  <a:gd name="T15" fmla="*/ 183 h 366"/>
                  <a:gd name="T16" fmla="*/ 221 w 234"/>
                  <a:gd name="T17" fmla="*/ 285 h 366"/>
                  <a:gd name="T18" fmla="*/ 182 w 234"/>
                  <a:gd name="T19" fmla="*/ 345 h 366"/>
                  <a:gd name="T20" fmla="*/ 117 w 234"/>
                  <a:gd name="T21" fmla="*/ 366 h 366"/>
                  <a:gd name="T22" fmla="*/ 36 w 234"/>
                  <a:gd name="T23" fmla="*/ 328 h 366"/>
                  <a:gd name="T24" fmla="*/ 0 w 234"/>
                  <a:gd name="T25" fmla="*/ 183 h 366"/>
                  <a:gd name="T26" fmla="*/ 45 w 234"/>
                  <a:gd name="T27" fmla="*/ 183 h 366"/>
                  <a:gd name="T28" fmla="*/ 66 w 234"/>
                  <a:gd name="T29" fmla="*/ 300 h 366"/>
                  <a:gd name="T30" fmla="*/ 117 w 234"/>
                  <a:gd name="T31" fmla="*/ 329 h 366"/>
                  <a:gd name="T32" fmla="*/ 168 w 234"/>
                  <a:gd name="T33" fmla="*/ 300 h 366"/>
                  <a:gd name="T34" fmla="*/ 188 w 234"/>
                  <a:gd name="T35" fmla="*/ 183 h 366"/>
                  <a:gd name="T36" fmla="*/ 168 w 234"/>
                  <a:gd name="T37" fmla="*/ 65 h 366"/>
                  <a:gd name="T38" fmla="*/ 116 w 234"/>
                  <a:gd name="T39" fmla="*/ 36 h 366"/>
                  <a:gd name="T40" fmla="*/ 68 w 234"/>
                  <a:gd name="T41" fmla="*/ 62 h 366"/>
                  <a:gd name="T42" fmla="*/ 45 w 234"/>
                  <a:gd name="T43" fmla="*/ 18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366">
                    <a:moveTo>
                      <a:pt x="0" y="183"/>
                    </a:moveTo>
                    <a:cubicBezTo>
                      <a:pt x="0" y="141"/>
                      <a:pt x="4" y="107"/>
                      <a:pt x="13" y="81"/>
                    </a:cubicBezTo>
                    <a:cubicBezTo>
                      <a:pt x="22" y="55"/>
                      <a:pt x="35" y="35"/>
                      <a:pt x="52" y="21"/>
                    </a:cubicBezTo>
                    <a:cubicBezTo>
                      <a:pt x="69" y="7"/>
                      <a:pt x="91" y="0"/>
                      <a:pt x="117" y="0"/>
                    </a:cubicBezTo>
                    <a:cubicBezTo>
                      <a:pt x="136" y="0"/>
                      <a:pt x="153" y="4"/>
                      <a:pt x="167" y="12"/>
                    </a:cubicBezTo>
                    <a:cubicBezTo>
                      <a:pt x="182" y="19"/>
                      <a:pt x="194" y="31"/>
                      <a:pt x="203" y="45"/>
                    </a:cubicBezTo>
                    <a:cubicBezTo>
                      <a:pt x="213" y="60"/>
                      <a:pt x="220" y="77"/>
                      <a:pt x="225" y="98"/>
                    </a:cubicBezTo>
                    <a:cubicBezTo>
                      <a:pt x="231" y="119"/>
                      <a:pt x="234" y="147"/>
                      <a:pt x="234" y="183"/>
                    </a:cubicBezTo>
                    <a:cubicBezTo>
                      <a:pt x="234" y="225"/>
                      <a:pt x="229" y="259"/>
                      <a:pt x="221" y="285"/>
                    </a:cubicBezTo>
                    <a:cubicBezTo>
                      <a:pt x="212" y="310"/>
                      <a:pt x="199" y="330"/>
                      <a:pt x="182" y="345"/>
                    </a:cubicBezTo>
                    <a:cubicBezTo>
                      <a:pt x="165" y="359"/>
                      <a:pt x="143" y="366"/>
                      <a:pt x="117" y="366"/>
                    </a:cubicBezTo>
                    <a:cubicBezTo>
                      <a:pt x="82" y="366"/>
                      <a:pt x="55" y="353"/>
                      <a:pt x="36" y="328"/>
                    </a:cubicBezTo>
                    <a:cubicBezTo>
                      <a:pt x="12" y="299"/>
                      <a:pt x="0" y="250"/>
                      <a:pt x="0" y="183"/>
                    </a:cubicBezTo>
                    <a:close/>
                    <a:moveTo>
                      <a:pt x="45" y="183"/>
                    </a:moveTo>
                    <a:cubicBezTo>
                      <a:pt x="45" y="242"/>
                      <a:pt x="52" y="281"/>
                      <a:pt x="66" y="300"/>
                    </a:cubicBezTo>
                    <a:cubicBezTo>
                      <a:pt x="80" y="320"/>
                      <a:pt x="97" y="329"/>
                      <a:pt x="117" y="329"/>
                    </a:cubicBezTo>
                    <a:cubicBezTo>
                      <a:pt x="137" y="329"/>
                      <a:pt x="154" y="320"/>
                      <a:pt x="168" y="300"/>
                    </a:cubicBezTo>
                    <a:cubicBezTo>
                      <a:pt x="181" y="281"/>
                      <a:pt x="188" y="242"/>
                      <a:pt x="188" y="183"/>
                    </a:cubicBezTo>
                    <a:cubicBezTo>
                      <a:pt x="188" y="124"/>
                      <a:pt x="181" y="85"/>
                      <a:pt x="168" y="65"/>
                    </a:cubicBezTo>
                    <a:cubicBezTo>
                      <a:pt x="154" y="46"/>
                      <a:pt x="137" y="36"/>
                      <a:pt x="116" y="36"/>
                    </a:cubicBezTo>
                    <a:cubicBezTo>
                      <a:pt x="96" y="36"/>
                      <a:pt x="80" y="45"/>
                      <a:pt x="68" y="62"/>
                    </a:cubicBezTo>
                    <a:cubicBezTo>
                      <a:pt x="53"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61" name="Group 460">
            <a:extLst>
              <a:ext uri="{FF2B5EF4-FFF2-40B4-BE49-F238E27FC236}">
                <a16:creationId xmlns:a16="http://schemas.microsoft.com/office/drawing/2014/main" id="{75094F09-D145-4A57-BFBE-C5A5CA75F4B3}"/>
              </a:ext>
            </a:extLst>
          </p:cNvPr>
          <p:cNvGrpSpPr/>
          <p:nvPr/>
        </p:nvGrpSpPr>
        <p:grpSpPr>
          <a:xfrm>
            <a:off x="7840719" y="1849441"/>
            <a:ext cx="260351" cy="304801"/>
            <a:chOff x="7840719" y="1849441"/>
            <a:chExt cx="260351" cy="304801"/>
          </a:xfrm>
        </p:grpSpPr>
        <p:grpSp>
          <p:nvGrpSpPr>
            <p:cNvPr id="295" name="Group 294">
              <a:extLst>
                <a:ext uri="{FF2B5EF4-FFF2-40B4-BE49-F238E27FC236}">
                  <a16:creationId xmlns:a16="http://schemas.microsoft.com/office/drawing/2014/main" id="{B1A36ECC-FDA2-4D79-8C1B-468F302F9CFC}"/>
                </a:ext>
              </a:extLst>
            </p:cNvPr>
            <p:cNvGrpSpPr/>
            <p:nvPr/>
          </p:nvGrpSpPr>
          <p:grpSpPr>
            <a:xfrm>
              <a:off x="7845481" y="1849441"/>
              <a:ext cx="255589" cy="166688"/>
              <a:chOff x="7845481" y="1849441"/>
              <a:chExt cx="255589" cy="166688"/>
            </a:xfrm>
          </p:grpSpPr>
          <p:sp>
            <p:nvSpPr>
              <p:cNvPr id="408" name="Freeform 153">
                <a:extLst>
                  <a:ext uri="{FF2B5EF4-FFF2-40B4-BE49-F238E27FC236}">
                    <a16:creationId xmlns:a16="http://schemas.microsoft.com/office/drawing/2014/main" id="{996781E4-B4E1-439C-B248-F6748D35D06E}"/>
                  </a:ext>
                </a:extLst>
              </p:cNvPr>
              <p:cNvSpPr>
                <a:spLocks/>
              </p:cNvSpPr>
              <p:nvPr/>
            </p:nvSpPr>
            <p:spPr bwMode="auto">
              <a:xfrm>
                <a:off x="7845481" y="1849441"/>
                <a:ext cx="255589" cy="166688"/>
              </a:xfrm>
              <a:custGeom>
                <a:avLst/>
                <a:gdLst>
                  <a:gd name="T0" fmla="*/ 1150 w 1150"/>
                  <a:gd name="T1" fmla="*/ 486 h 750"/>
                  <a:gd name="T2" fmla="*/ 1071 w 1150"/>
                  <a:gd name="T3" fmla="*/ 310 h 750"/>
                  <a:gd name="T4" fmla="*/ 537 w 1150"/>
                  <a:gd name="T5" fmla="*/ 0 h 750"/>
                  <a:gd name="T6" fmla="*/ 381 w 1150"/>
                  <a:gd name="T7" fmla="*/ 0 h 750"/>
                  <a:gd name="T8" fmla="*/ 74 w 1150"/>
                  <a:gd name="T9" fmla="*/ 177 h 750"/>
                  <a:gd name="T10" fmla="*/ 0 w 1150"/>
                  <a:gd name="T11" fmla="*/ 348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1" y="310"/>
                    </a:lnTo>
                    <a:lnTo>
                      <a:pt x="537" y="0"/>
                    </a:lnTo>
                    <a:lnTo>
                      <a:pt x="381" y="0"/>
                    </a:lnTo>
                    <a:lnTo>
                      <a:pt x="74" y="177"/>
                    </a:lnTo>
                    <a:lnTo>
                      <a:pt x="0" y="348"/>
                    </a:lnTo>
                    <a:lnTo>
                      <a:pt x="690" y="750"/>
                    </a:lnTo>
                    <a:lnTo>
                      <a:pt x="1150" y="486"/>
                    </a:lnTo>
                    <a:close/>
                  </a:path>
                </a:pathLst>
              </a:custGeom>
              <a:solidFill>
                <a:srgbClr val="4BC504"/>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154">
                <a:extLst>
                  <a:ext uri="{FF2B5EF4-FFF2-40B4-BE49-F238E27FC236}">
                    <a16:creationId xmlns:a16="http://schemas.microsoft.com/office/drawing/2014/main" id="{3B7EA78A-38E4-48C6-BAA0-7CB14D41CC92}"/>
                  </a:ext>
                </a:extLst>
              </p:cNvPr>
              <p:cNvSpPr>
                <a:spLocks/>
              </p:cNvSpPr>
              <p:nvPr/>
            </p:nvSpPr>
            <p:spPr bwMode="auto">
              <a:xfrm>
                <a:off x="7982007" y="1935166"/>
                <a:ext cx="119063" cy="80963"/>
              </a:xfrm>
              <a:custGeom>
                <a:avLst/>
                <a:gdLst>
                  <a:gd name="T0" fmla="*/ 536 w 536"/>
                  <a:gd name="T1" fmla="*/ 97 h 360"/>
                  <a:gd name="T2" fmla="*/ 461 w 536"/>
                  <a:gd name="T3" fmla="*/ 0 h 360"/>
                  <a:gd name="T4" fmla="*/ 153 w 536"/>
                  <a:gd name="T5" fmla="*/ 185 h 360"/>
                  <a:gd name="T6" fmla="*/ 0 w 536"/>
                  <a:gd name="T7" fmla="*/ 185 h 360"/>
                  <a:gd name="T8" fmla="*/ 76 w 536"/>
                  <a:gd name="T9" fmla="*/ 360 h 360"/>
                  <a:gd name="T10" fmla="*/ 536 w 536"/>
                  <a:gd name="T11" fmla="*/ 97 h 360"/>
                </a:gdLst>
                <a:ahLst/>
                <a:cxnLst>
                  <a:cxn ang="0">
                    <a:pos x="T0" y="T1"/>
                  </a:cxn>
                  <a:cxn ang="0">
                    <a:pos x="T2" y="T3"/>
                  </a:cxn>
                  <a:cxn ang="0">
                    <a:pos x="T4" y="T5"/>
                  </a:cxn>
                  <a:cxn ang="0">
                    <a:pos x="T6" y="T7"/>
                  </a:cxn>
                  <a:cxn ang="0">
                    <a:pos x="T8" y="T9"/>
                  </a:cxn>
                  <a:cxn ang="0">
                    <a:pos x="T10" y="T11"/>
                  </a:cxn>
                </a:cxnLst>
                <a:rect l="0" t="0" r="r" b="b"/>
                <a:pathLst>
                  <a:path w="536" h="360">
                    <a:moveTo>
                      <a:pt x="536" y="97"/>
                    </a:moveTo>
                    <a:lnTo>
                      <a:pt x="461" y="0"/>
                    </a:lnTo>
                    <a:lnTo>
                      <a:pt x="153" y="185"/>
                    </a:lnTo>
                    <a:lnTo>
                      <a:pt x="0" y="185"/>
                    </a:lnTo>
                    <a:lnTo>
                      <a:pt x="76" y="360"/>
                    </a:lnTo>
                    <a:lnTo>
                      <a:pt x="536"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Freeform 155">
                <a:extLst>
                  <a:ext uri="{FF2B5EF4-FFF2-40B4-BE49-F238E27FC236}">
                    <a16:creationId xmlns:a16="http://schemas.microsoft.com/office/drawing/2014/main" id="{0CF3756D-1530-4DE4-A951-01526BBC0F1A}"/>
                  </a:ext>
                </a:extLst>
              </p:cNvPr>
              <p:cNvSpPr>
                <a:spLocks/>
              </p:cNvSpPr>
              <p:nvPr/>
            </p:nvSpPr>
            <p:spPr bwMode="auto">
              <a:xfrm>
                <a:off x="7845481" y="1889128"/>
                <a:ext cx="153989" cy="127000"/>
              </a:xfrm>
              <a:custGeom>
                <a:avLst/>
                <a:gdLst>
                  <a:gd name="T0" fmla="*/ 690 w 690"/>
                  <a:gd name="T1" fmla="*/ 570 h 570"/>
                  <a:gd name="T2" fmla="*/ 616 w 690"/>
                  <a:gd name="T3" fmla="*/ 397 h 570"/>
                  <a:gd name="T4" fmla="*/ 77 w 690"/>
                  <a:gd name="T5" fmla="*/ 86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6" y="397"/>
                    </a:lnTo>
                    <a:lnTo>
                      <a:pt x="77" y="86"/>
                    </a:lnTo>
                    <a:lnTo>
                      <a:pt x="75" y="0"/>
                    </a:lnTo>
                    <a:lnTo>
                      <a:pt x="0" y="170"/>
                    </a:lnTo>
                    <a:lnTo>
                      <a:pt x="690"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Freeform 156">
                <a:extLst>
                  <a:ext uri="{FF2B5EF4-FFF2-40B4-BE49-F238E27FC236}">
                    <a16:creationId xmlns:a16="http://schemas.microsoft.com/office/drawing/2014/main" id="{5C60974A-EDFA-4EDA-8351-244EB95EA302}"/>
                  </a:ext>
                </a:extLst>
              </p:cNvPr>
              <p:cNvSpPr>
                <a:spLocks/>
              </p:cNvSpPr>
              <p:nvPr/>
            </p:nvSpPr>
            <p:spPr bwMode="auto">
              <a:xfrm>
                <a:off x="7982007" y="1935166"/>
                <a:ext cx="119063" cy="80963"/>
              </a:xfrm>
              <a:custGeom>
                <a:avLst/>
                <a:gdLst>
                  <a:gd name="T0" fmla="*/ 536 w 536"/>
                  <a:gd name="T1" fmla="*/ 97 h 360"/>
                  <a:gd name="T2" fmla="*/ 461 w 536"/>
                  <a:gd name="T3" fmla="*/ 0 h 360"/>
                  <a:gd name="T4" fmla="*/ 153 w 536"/>
                  <a:gd name="T5" fmla="*/ 185 h 360"/>
                  <a:gd name="T6" fmla="*/ 0 w 536"/>
                  <a:gd name="T7" fmla="*/ 185 h 360"/>
                  <a:gd name="T8" fmla="*/ 76 w 536"/>
                  <a:gd name="T9" fmla="*/ 360 h 360"/>
                  <a:gd name="T10" fmla="*/ 536 w 536"/>
                  <a:gd name="T11" fmla="*/ 97 h 360"/>
                </a:gdLst>
                <a:ahLst/>
                <a:cxnLst>
                  <a:cxn ang="0">
                    <a:pos x="T0" y="T1"/>
                  </a:cxn>
                  <a:cxn ang="0">
                    <a:pos x="T2" y="T3"/>
                  </a:cxn>
                  <a:cxn ang="0">
                    <a:pos x="T4" y="T5"/>
                  </a:cxn>
                  <a:cxn ang="0">
                    <a:pos x="T6" y="T7"/>
                  </a:cxn>
                  <a:cxn ang="0">
                    <a:pos x="T8" y="T9"/>
                  </a:cxn>
                  <a:cxn ang="0">
                    <a:pos x="T10" y="T11"/>
                  </a:cxn>
                </a:cxnLst>
                <a:rect l="0" t="0" r="r" b="b"/>
                <a:pathLst>
                  <a:path w="536" h="360">
                    <a:moveTo>
                      <a:pt x="536" y="97"/>
                    </a:moveTo>
                    <a:lnTo>
                      <a:pt x="461" y="0"/>
                    </a:lnTo>
                    <a:lnTo>
                      <a:pt x="153" y="185"/>
                    </a:lnTo>
                    <a:lnTo>
                      <a:pt x="0" y="185"/>
                    </a:lnTo>
                    <a:lnTo>
                      <a:pt x="76" y="360"/>
                    </a:lnTo>
                    <a:lnTo>
                      <a:pt x="536" y="97"/>
                    </a:lnTo>
                    <a:close/>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 name="Freeform 157">
                <a:extLst>
                  <a:ext uri="{FF2B5EF4-FFF2-40B4-BE49-F238E27FC236}">
                    <a16:creationId xmlns:a16="http://schemas.microsoft.com/office/drawing/2014/main" id="{775D7508-EA98-4913-850A-D9C1C15610E8}"/>
                  </a:ext>
                </a:extLst>
              </p:cNvPr>
              <p:cNvSpPr>
                <a:spLocks/>
              </p:cNvSpPr>
              <p:nvPr/>
            </p:nvSpPr>
            <p:spPr bwMode="auto">
              <a:xfrm>
                <a:off x="7845481" y="1889128"/>
                <a:ext cx="153989" cy="127000"/>
              </a:xfrm>
              <a:custGeom>
                <a:avLst/>
                <a:gdLst>
                  <a:gd name="T0" fmla="*/ 690 w 690"/>
                  <a:gd name="T1" fmla="*/ 570 h 570"/>
                  <a:gd name="T2" fmla="*/ 616 w 690"/>
                  <a:gd name="T3" fmla="*/ 397 h 570"/>
                  <a:gd name="T4" fmla="*/ 77 w 690"/>
                  <a:gd name="T5" fmla="*/ 86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6" y="397"/>
                    </a:lnTo>
                    <a:lnTo>
                      <a:pt x="77" y="86"/>
                    </a:lnTo>
                    <a:lnTo>
                      <a:pt x="75" y="0"/>
                    </a:lnTo>
                    <a:lnTo>
                      <a:pt x="0" y="170"/>
                    </a:lnTo>
                    <a:lnTo>
                      <a:pt x="690" y="570"/>
                    </a:lnTo>
                    <a:close/>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 name="Freeform 158">
                <a:extLst>
                  <a:ext uri="{FF2B5EF4-FFF2-40B4-BE49-F238E27FC236}">
                    <a16:creationId xmlns:a16="http://schemas.microsoft.com/office/drawing/2014/main" id="{E9CEC47E-ECB6-4AE7-94FB-F4909B17707E}"/>
                  </a:ext>
                </a:extLst>
              </p:cNvPr>
              <p:cNvSpPr>
                <a:spLocks noEditPoints="1"/>
              </p:cNvSpPr>
              <p:nvPr/>
            </p:nvSpPr>
            <p:spPr bwMode="auto">
              <a:xfrm>
                <a:off x="7845481" y="1908178"/>
                <a:ext cx="239714" cy="107950"/>
              </a:xfrm>
              <a:custGeom>
                <a:avLst/>
                <a:gdLst>
                  <a:gd name="T0" fmla="*/ 1075 w 1075"/>
                  <a:gd name="T1" fmla="*/ 49 h 484"/>
                  <a:gd name="T2" fmla="*/ 1075 w 1075"/>
                  <a:gd name="T3" fmla="*/ 124 h 484"/>
                  <a:gd name="T4" fmla="*/ 766 w 1075"/>
                  <a:gd name="T5" fmla="*/ 309 h 484"/>
                  <a:gd name="T6" fmla="*/ 690 w 1075"/>
                  <a:gd name="T7" fmla="*/ 484 h 484"/>
                  <a:gd name="T8" fmla="*/ 75 w 1075"/>
                  <a:gd name="T9" fmla="*/ 0 h 484"/>
                  <a:gd name="T10" fmla="*/ 0 w 1075"/>
                  <a:gd name="T11" fmla="*/ 89 h 484"/>
                </a:gdLst>
                <a:ahLst/>
                <a:cxnLst>
                  <a:cxn ang="0">
                    <a:pos x="T0" y="T1"/>
                  </a:cxn>
                  <a:cxn ang="0">
                    <a:pos x="T2" y="T3"/>
                  </a:cxn>
                  <a:cxn ang="0">
                    <a:pos x="T4" y="T5"/>
                  </a:cxn>
                  <a:cxn ang="0">
                    <a:pos x="T6" y="T7"/>
                  </a:cxn>
                  <a:cxn ang="0">
                    <a:pos x="T8" y="T9"/>
                  </a:cxn>
                  <a:cxn ang="0">
                    <a:pos x="T10" y="T11"/>
                  </a:cxn>
                </a:cxnLst>
                <a:rect l="0" t="0" r="r" b="b"/>
                <a:pathLst>
                  <a:path w="1075" h="484">
                    <a:moveTo>
                      <a:pt x="1075" y="49"/>
                    </a:moveTo>
                    <a:lnTo>
                      <a:pt x="1075" y="124"/>
                    </a:lnTo>
                    <a:moveTo>
                      <a:pt x="766" y="309"/>
                    </a:moveTo>
                    <a:lnTo>
                      <a:pt x="690" y="484"/>
                    </a:lnTo>
                    <a:moveTo>
                      <a:pt x="75" y="0"/>
                    </a:moveTo>
                    <a:lnTo>
                      <a:pt x="0" y="89"/>
                    </a:lnTo>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159">
                <a:extLst>
                  <a:ext uri="{FF2B5EF4-FFF2-40B4-BE49-F238E27FC236}">
                    <a16:creationId xmlns:a16="http://schemas.microsoft.com/office/drawing/2014/main" id="{1E050DB3-B188-45CA-BA59-4D149846BBF1}"/>
                  </a:ext>
                </a:extLst>
              </p:cNvPr>
              <p:cNvSpPr>
                <a:spLocks/>
              </p:cNvSpPr>
              <p:nvPr/>
            </p:nvSpPr>
            <p:spPr bwMode="auto">
              <a:xfrm>
                <a:off x="7845481" y="1849441"/>
                <a:ext cx="255589" cy="166688"/>
              </a:xfrm>
              <a:custGeom>
                <a:avLst/>
                <a:gdLst>
                  <a:gd name="T0" fmla="*/ 1150 w 1150"/>
                  <a:gd name="T1" fmla="*/ 486 h 750"/>
                  <a:gd name="T2" fmla="*/ 1071 w 1150"/>
                  <a:gd name="T3" fmla="*/ 310 h 750"/>
                  <a:gd name="T4" fmla="*/ 537 w 1150"/>
                  <a:gd name="T5" fmla="*/ 0 h 750"/>
                  <a:gd name="T6" fmla="*/ 381 w 1150"/>
                  <a:gd name="T7" fmla="*/ 0 h 750"/>
                  <a:gd name="T8" fmla="*/ 74 w 1150"/>
                  <a:gd name="T9" fmla="*/ 177 h 750"/>
                  <a:gd name="T10" fmla="*/ 0 w 1150"/>
                  <a:gd name="T11" fmla="*/ 348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1" y="310"/>
                    </a:lnTo>
                    <a:lnTo>
                      <a:pt x="537" y="0"/>
                    </a:lnTo>
                    <a:lnTo>
                      <a:pt x="381" y="0"/>
                    </a:lnTo>
                    <a:lnTo>
                      <a:pt x="74" y="177"/>
                    </a:lnTo>
                    <a:lnTo>
                      <a:pt x="0" y="348"/>
                    </a:lnTo>
                    <a:lnTo>
                      <a:pt x="690" y="750"/>
                    </a:lnTo>
                    <a:lnTo>
                      <a:pt x="1150" y="486"/>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6" name="Group 295">
              <a:extLst>
                <a:ext uri="{FF2B5EF4-FFF2-40B4-BE49-F238E27FC236}">
                  <a16:creationId xmlns:a16="http://schemas.microsoft.com/office/drawing/2014/main" id="{D6E6BDFB-FDD7-42BC-9F17-BFC0207FBF96}"/>
                </a:ext>
              </a:extLst>
            </p:cNvPr>
            <p:cNvGrpSpPr/>
            <p:nvPr/>
          </p:nvGrpSpPr>
          <p:grpSpPr>
            <a:xfrm>
              <a:off x="7840719" y="2073279"/>
              <a:ext cx="249239" cy="80963"/>
              <a:chOff x="7840719" y="2073279"/>
              <a:chExt cx="249239" cy="80963"/>
            </a:xfrm>
          </p:grpSpPr>
          <p:sp>
            <p:nvSpPr>
              <p:cNvPr id="415" name="Freeform 160">
                <a:extLst>
                  <a:ext uri="{FF2B5EF4-FFF2-40B4-BE49-F238E27FC236}">
                    <a16:creationId xmlns:a16="http://schemas.microsoft.com/office/drawing/2014/main" id="{5A8E7097-77F3-4461-91C3-FA11DD6E6503}"/>
                  </a:ext>
                </a:extLst>
              </p:cNvPr>
              <p:cNvSpPr>
                <a:spLocks/>
              </p:cNvSpPr>
              <p:nvPr/>
            </p:nvSpPr>
            <p:spPr bwMode="auto">
              <a:xfrm>
                <a:off x="7840719" y="2073279"/>
                <a:ext cx="63500" cy="79375"/>
              </a:xfrm>
              <a:custGeom>
                <a:avLst/>
                <a:gdLst>
                  <a:gd name="T0" fmla="*/ 118 w 284"/>
                  <a:gd name="T1" fmla="*/ 357 h 357"/>
                  <a:gd name="T2" fmla="*/ 118 w 284"/>
                  <a:gd name="T3" fmla="*/ 42 h 357"/>
                  <a:gd name="T4" fmla="*/ 0 w 284"/>
                  <a:gd name="T5" fmla="*/ 42 h 357"/>
                  <a:gd name="T6" fmla="*/ 0 w 284"/>
                  <a:gd name="T7" fmla="*/ 0 h 357"/>
                  <a:gd name="T8" fmla="*/ 284 w 284"/>
                  <a:gd name="T9" fmla="*/ 0 h 357"/>
                  <a:gd name="T10" fmla="*/ 284 w 284"/>
                  <a:gd name="T11" fmla="*/ 42 h 357"/>
                  <a:gd name="T12" fmla="*/ 165 w 284"/>
                  <a:gd name="T13" fmla="*/ 42 h 357"/>
                  <a:gd name="T14" fmla="*/ 165 w 284"/>
                  <a:gd name="T15" fmla="*/ 357 h 357"/>
                  <a:gd name="T16" fmla="*/ 118 w 284"/>
                  <a:gd name="T1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7">
                    <a:moveTo>
                      <a:pt x="118" y="357"/>
                    </a:moveTo>
                    <a:lnTo>
                      <a:pt x="118" y="42"/>
                    </a:lnTo>
                    <a:lnTo>
                      <a:pt x="0" y="42"/>
                    </a:lnTo>
                    <a:lnTo>
                      <a:pt x="0" y="0"/>
                    </a:lnTo>
                    <a:lnTo>
                      <a:pt x="284" y="0"/>
                    </a:lnTo>
                    <a:lnTo>
                      <a:pt x="284" y="42"/>
                    </a:lnTo>
                    <a:lnTo>
                      <a:pt x="165" y="42"/>
                    </a:lnTo>
                    <a:lnTo>
                      <a:pt x="165" y="357"/>
                    </a:lnTo>
                    <a:lnTo>
                      <a:pt x="118"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161">
                <a:extLst>
                  <a:ext uri="{FF2B5EF4-FFF2-40B4-BE49-F238E27FC236}">
                    <a16:creationId xmlns:a16="http://schemas.microsoft.com/office/drawing/2014/main" id="{96256DB3-CC25-4263-A4D0-2B84447D89D4}"/>
                  </a:ext>
                </a:extLst>
              </p:cNvPr>
              <p:cNvSpPr>
                <a:spLocks noEditPoints="1"/>
              </p:cNvSpPr>
              <p:nvPr/>
            </p:nvSpPr>
            <p:spPr bwMode="auto">
              <a:xfrm>
                <a:off x="7912157" y="2097091"/>
                <a:ext cx="52388" cy="33338"/>
              </a:xfrm>
              <a:custGeom>
                <a:avLst/>
                <a:gdLst>
                  <a:gd name="T0" fmla="*/ 236 w 236"/>
                  <a:gd name="T1" fmla="*/ 41 h 150"/>
                  <a:gd name="T2" fmla="*/ 0 w 236"/>
                  <a:gd name="T3" fmla="*/ 41 h 150"/>
                  <a:gd name="T4" fmla="*/ 0 w 236"/>
                  <a:gd name="T5" fmla="*/ 0 h 150"/>
                  <a:gd name="T6" fmla="*/ 236 w 236"/>
                  <a:gd name="T7" fmla="*/ 0 h 150"/>
                  <a:gd name="T8" fmla="*/ 236 w 236"/>
                  <a:gd name="T9" fmla="*/ 41 h 150"/>
                  <a:gd name="T10" fmla="*/ 236 w 236"/>
                  <a:gd name="T11" fmla="*/ 150 h 150"/>
                  <a:gd name="T12" fmla="*/ 0 w 236"/>
                  <a:gd name="T13" fmla="*/ 150 h 150"/>
                  <a:gd name="T14" fmla="*/ 0 w 236"/>
                  <a:gd name="T15" fmla="*/ 109 h 150"/>
                  <a:gd name="T16" fmla="*/ 236 w 236"/>
                  <a:gd name="T17" fmla="*/ 109 h 150"/>
                  <a:gd name="T18" fmla="*/ 236 w 23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50">
                    <a:moveTo>
                      <a:pt x="236" y="41"/>
                    </a:moveTo>
                    <a:lnTo>
                      <a:pt x="0" y="41"/>
                    </a:lnTo>
                    <a:lnTo>
                      <a:pt x="0" y="0"/>
                    </a:lnTo>
                    <a:lnTo>
                      <a:pt x="236" y="0"/>
                    </a:lnTo>
                    <a:lnTo>
                      <a:pt x="236" y="41"/>
                    </a:lnTo>
                    <a:close/>
                    <a:moveTo>
                      <a:pt x="236" y="150"/>
                    </a:moveTo>
                    <a:lnTo>
                      <a:pt x="0" y="150"/>
                    </a:lnTo>
                    <a:lnTo>
                      <a:pt x="0" y="109"/>
                    </a:lnTo>
                    <a:lnTo>
                      <a:pt x="236" y="109"/>
                    </a:lnTo>
                    <a:lnTo>
                      <a:pt x="236"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162">
                <a:extLst>
                  <a:ext uri="{FF2B5EF4-FFF2-40B4-BE49-F238E27FC236}">
                    <a16:creationId xmlns:a16="http://schemas.microsoft.com/office/drawing/2014/main" id="{98449013-FF02-4D24-AFB3-571AF1245B85}"/>
                  </a:ext>
                </a:extLst>
              </p:cNvPr>
              <p:cNvSpPr>
                <a:spLocks/>
              </p:cNvSpPr>
              <p:nvPr/>
            </p:nvSpPr>
            <p:spPr bwMode="auto">
              <a:xfrm>
                <a:off x="7983595" y="2073279"/>
                <a:ext cx="28575" cy="79375"/>
              </a:xfrm>
              <a:custGeom>
                <a:avLst/>
                <a:gdLst>
                  <a:gd name="T0" fmla="*/ 132 w 132"/>
                  <a:gd name="T1" fmla="*/ 359 h 359"/>
                  <a:gd name="T2" fmla="*/ 88 w 132"/>
                  <a:gd name="T3" fmla="*/ 359 h 359"/>
                  <a:gd name="T4" fmla="*/ 88 w 132"/>
                  <a:gd name="T5" fmla="*/ 79 h 359"/>
                  <a:gd name="T6" fmla="*/ 47 w 132"/>
                  <a:gd name="T7" fmla="*/ 110 h 359"/>
                  <a:gd name="T8" fmla="*/ 0 w 132"/>
                  <a:gd name="T9" fmla="*/ 132 h 359"/>
                  <a:gd name="T10" fmla="*/ 0 w 132"/>
                  <a:gd name="T11" fmla="*/ 90 h 359"/>
                  <a:gd name="T12" fmla="*/ 65 w 132"/>
                  <a:gd name="T13" fmla="*/ 48 h 359"/>
                  <a:gd name="T14" fmla="*/ 104 w 132"/>
                  <a:gd name="T15" fmla="*/ 0 h 359"/>
                  <a:gd name="T16" fmla="*/ 132 w 132"/>
                  <a:gd name="T17" fmla="*/ 0 h 359"/>
                  <a:gd name="T18" fmla="*/ 132 w 132"/>
                  <a:gd name="T19"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59">
                    <a:moveTo>
                      <a:pt x="132" y="359"/>
                    </a:moveTo>
                    <a:lnTo>
                      <a:pt x="88" y="359"/>
                    </a:lnTo>
                    <a:lnTo>
                      <a:pt x="88" y="79"/>
                    </a:lnTo>
                    <a:cubicBezTo>
                      <a:pt x="78" y="89"/>
                      <a:pt x="64" y="100"/>
                      <a:pt x="47" y="110"/>
                    </a:cubicBezTo>
                    <a:cubicBezTo>
                      <a:pt x="30" y="120"/>
                      <a:pt x="14" y="127"/>
                      <a:pt x="0" y="132"/>
                    </a:cubicBezTo>
                    <a:lnTo>
                      <a:pt x="0" y="90"/>
                    </a:lnTo>
                    <a:cubicBezTo>
                      <a:pt x="25" y="78"/>
                      <a:pt x="47" y="64"/>
                      <a:pt x="65" y="48"/>
                    </a:cubicBezTo>
                    <a:cubicBezTo>
                      <a:pt x="83" y="31"/>
                      <a:pt x="96" y="16"/>
                      <a:pt x="104" y="0"/>
                    </a:cubicBezTo>
                    <a:lnTo>
                      <a:pt x="132" y="0"/>
                    </a:lnTo>
                    <a:lnTo>
                      <a:pt x="132"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163">
                <a:extLst>
                  <a:ext uri="{FF2B5EF4-FFF2-40B4-BE49-F238E27FC236}">
                    <a16:creationId xmlns:a16="http://schemas.microsoft.com/office/drawing/2014/main" id="{E8EA8EE3-2DFB-4DAA-AD5D-D828D93A46E0}"/>
                  </a:ext>
                </a:extLst>
              </p:cNvPr>
              <p:cNvSpPr>
                <a:spLocks noEditPoints="1"/>
              </p:cNvSpPr>
              <p:nvPr/>
            </p:nvSpPr>
            <p:spPr bwMode="auto">
              <a:xfrm>
                <a:off x="8037570" y="2073279"/>
                <a:ext cx="52388" cy="80963"/>
              </a:xfrm>
              <a:custGeom>
                <a:avLst/>
                <a:gdLst>
                  <a:gd name="T0" fmla="*/ 0 w 234"/>
                  <a:gd name="T1" fmla="*/ 183 h 366"/>
                  <a:gd name="T2" fmla="*/ 13 w 234"/>
                  <a:gd name="T3" fmla="*/ 81 h 366"/>
                  <a:gd name="T4" fmla="*/ 52 w 234"/>
                  <a:gd name="T5" fmla="*/ 21 h 366"/>
                  <a:gd name="T6" fmla="*/ 117 w 234"/>
                  <a:gd name="T7" fmla="*/ 0 h 366"/>
                  <a:gd name="T8" fmla="*/ 167 w 234"/>
                  <a:gd name="T9" fmla="*/ 12 h 366"/>
                  <a:gd name="T10" fmla="*/ 203 w 234"/>
                  <a:gd name="T11" fmla="*/ 45 h 366"/>
                  <a:gd name="T12" fmla="*/ 225 w 234"/>
                  <a:gd name="T13" fmla="*/ 98 h 366"/>
                  <a:gd name="T14" fmla="*/ 234 w 234"/>
                  <a:gd name="T15" fmla="*/ 183 h 366"/>
                  <a:gd name="T16" fmla="*/ 221 w 234"/>
                  <a:gd name="T17" fmla="*/ 285 h 366"/>
                  <a:gd name="T18" fmla="*/ 182 w 234"/>
                  <a:gd name="T19" fmla="*/ 345 h 366"/>
                  <a:gd name="T20" fmla="*/ 117 w 234"/>
                  <a:gd name="T21" fmla="*/ 366 h 366"/>
                  <a:gd name="T22" fmla="*/ 36 w 234"/>
                  <a:gd name="T23" fmla="*/ 328 h 366"/>
                  <a:gd name="T24" fmla="*/ 0 w 234"/>
                  <a:gd name="T25" fmla="*/ 183 h 366"/>
                  <a:gd name="T26" fmla="*/ 45 w 234"/>
                  <a:gd name="T27" fmla="*/ 183 h 366"/>
                  <a:gd name="T28" fmla="*/ 66 w 234"/>
                  <a:gd name="T29" fmla="*/ 300 h 366"/>
                  <a:gd name="T30" fmla="*/ 117 w 234"/>
                  <a:gd name="T31" fmla="*/ 329 h 366"/>
                  <a:gd name="T32" fmla="*/ 168 w 234"/>
                  <a:gd name="T33" fmla="*/ 300 h 366"/>
                  <a:gd name="T34" fmla="*/ 188 w 234"/>
                  <a:gd name="T35" fmla="*/ 183 h 366"/>
                  <a:gd name="T36" fmla="*/ 168 w 234"/>
                  <a:gd name="T37" fmla="*/ 65 h 366"/>
                  <a:gd name="T38" fmla="*/ 116 w 234"/>
                  <a:gd name="T39" fmla="*/ 36 h 366"/>
                  <a:gd name="T40" fmla="*/ 68 w 234"/>
                  <a:gd name="T41" fmla="*/ 62 h 366"/>
                  <a:gd name="T42" fmla="*/ 45 w 234"/>
                  <a:gd name="T43" fmla="*/ 18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366">
                    <a:moveTo>
                      <a:pt x="0" y="183"/>
                    </a:moveTo>
                    <a:cubicBezTo>
                      <a:pt x="0" y="141"/>
                      <a:pt x="4" y="107"/>
                      <a:pt x="13" y="81"/>
                    </a:cubicBezTo>
                    <a:cubicBezTo>
                      <a:pt x="22" y="55"/>
                      <a:pt x="35" y="35"/>
                      <a:pt x="52" y="21"/>
                    </a:cubicBezTo>
                    <a:cubicBezTo>
                      <a:pt x="69" y="7"/>
                      <a:pt x="91" y="0"/>
                      <a:pt x="117" y="0"/>
                    </a:cubicBezTo>
                    <a:cubicBezTo>
                      <a:pt x="136" y="0"/>
                      <a:pt x="153" y="4"/>
                      <a:pt x="167" y="12"/>
                    </a:cubicBezTo>
                    <a:cubicBezTo>
                      <a:pt x="182" y="19"/>
                      <a:pt x="194" y="31"/>
                      <a:pt x="203" y="45"/>
                    </a:cubicBezTo>
                    <a:cubicBezTo>
                      <a:pt x="213" y="60"/>
                      <a:pt x="220" y="77"/>
                      <a:pt x="225" y="98"/>
                    </a:cubicBezTo>
                    <a:cubicBezTo>
                      <a:pt x="231" y="119"/>
                      <a:pt x="234" y="147"/>
                      <a:pt x="234" y="183"/>
                    </a:cubicBezTo>
                    <a:cubicBezTo>
                      <a:pt x="234" y="225"/>
                      <a:pt x="229" y="259"/>
                      <a:pt x="221" y="285"/>
                    </a:cubicBezTo>
                    <a:cubicBezTo>
                      <a:pt x="212" y="310"/>
                      <a:pt x="199" y="330"/>
                      <a:pt x="182" y="345"/>
                    </a:cubicBezTo>
                    <a:cubicBezTo>
                      <a:pt x="165" y="359"/>
                      <a:pt x="143" y="366"/>
                      <a:pt x="117" y="366"/>
                    </a:cubicBezTo>
                    <a:cubicBezTo>
                      <a:pt x="82" y="366"/>
                      <a:pt x="55" y="353"/>
                      <a:pt x="36" y="328"/>
                    </a:cubicBezTo>
                    <a:cubicBezTo>
                      <a:pt x="12" y="299"/>
                      <a:pt x="0" y="250"/>
                      <a:pt x="0" y="183"/>
                    </a:cubicBezTo>
                    <a:close/>
                    <a:moveTo>
                      <a:pt x="45" y="183"/>
                    </a:moveTo>
                    <a:cubicBezTo>
                      <a:pt x="45" y="242"/>
                      <a:pt x="52" y="281"/>
                      <a:pt x="66" y="300"/>
                    </a:cubicBezTo>
                    <a:cubicBezTo>
                      <a:pt x="80" y="320"/>
                      <a:pt x="97" y="329"/>
                      <a:pt x="117" y="329"/>
                    </a:cubicBezTo>
                    <a:cubicBezTo>
                      <a:pt x="137" y="329"/>
                      <a:pt x="154" y="320"/>
                      <a:pt x="168" y="300"/>
                    </a:cubicBezTo>
                    <a:cubicBezTo>
                      <a:pt x="181" y="281"/>
                      <a:pt x="188" y="242"/>
                      <a:pt x="188" y="183"/>
                    </a:cubicBezTo>
                    <a:cubicBezTo>
                      <a:pt x="188" y="124"/>
                      <a:pt x="181" y="85"/>
                      <a:pt x="168" y="65"/>
                    </a:cubicBezTo>
                    <a:cubicBezTo>
                      <a:pt x="154" y="46"/>
                      <a:pt x="137" y="36"/>
                      <a:pt x="116" y="36"/>
                    </a:cubicBezTo>
                    <a:cubicBezTo>
                      <a:pt x="96" y="36"/>
                      <a:pt x="80" y="45"/>
                      <a:pt x="68" y="62"/>
                    </a:cubicBezTo>
                    <a:cubicBezTo>
                      <a:pt x="53"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64" name="Group 463">
            <a:extLst>
              <a:ext uri="{FF2B5EF4-FFF2-40B4-BE49-F238E27FC236}">
                <a16:creationId xmlns:a16="http://schemas.microsoft.com/office/drawing/2014/main" id="{EED75F2E-FF8A-4E2D-BD73-56C1ED630208}"/>
              </a:ext>
            </a:extLst>
          </p:cNvPr>
          <p:cNvGrpSpPr/>
          <p:nvPr/>
        </p:nvGrpSpPr>
        <p:grpSpPr>
          <a:xfrm>
            <a:off x="7521629" y="2032003"/>
            <a:ext cx="260351" cy="306389"/>
            <a:chOff x="7521629" y="2032003"/>
            <a:chExt cx="260351" cy="306389"/>
          </a:xfrm>
        </p:grpSpPr>
        <p:grpSp>
          <p:nvGrpSpPr>
            <p:cNvPr id="462" name="Group 461">
              <a:extLst>
                <a:ext uri="{FF2B5EF4-FFF2-40B4-BE49-F238E27FC236}">
                  <a16:creationId xmlns:a16="http://schemas.microsoft.com/office/drawing/2014/main" id="{5F5AA1F7-161E-4FA4-8926-220DE5FA07FB}"/>
                </a:ext>
              </a:extLst>
            </p:cNvPr>
            <p:cNvGrpSpPr/>
            <p:nvPr/>
          </p:nvGrpSpPr>
          <p:grpSpPr>
            <a:xfrm>
              <a:off x="7526391" y="2032003"/>
              <a:ext cx="255589" cy="166688"/>
              <a:chOff x="7526391" y="2032003"/>
              <a:chExt cx="255589" cy="166688"/>
            </a:xfrm>
          </p:grpSpPr>
          <p:sp>
            <p:nvSpPr>
              <p:cNvPr id="419" name="Freeform 164">
                <a:extLst>
                  <a:ext uri="{FF2B5EF4-FFF2-40B4-BE49-F238E27FC236}">
                    <a16:creationId xmlns:a16="http://schemas.microsoft.com/office/drawing/2014/main" id="{B5370F04-F235-48F5-9D5A-86EFE099C2D5}"/>
                  </a:ext>
                </a:extLst>
              </p:cNvPr>
              <p:cNvSpPr>
                <a:spLocks/>
              </p:cNvSpPr>
              <p:nvPr/>
            </p:nvSpPr>
            <p:spPr bwMode="auto">
              <a:xfrm>
                <a:off x="7526391" y="2032003"/>
                <a:ext cx="255589" cy="166688"/>
              </a:xfrm>
              <a:custGeom>
                <a:avLst/>
                <a:gdLst>
                  <a:gd name="T0" fmla="*/ 1150 w 1150"/>
                  <a:gd name="T1" fmla="*/ 486 h 750"/>
                  <a:gd name="T2" fmla="*/ 1072 w 1150"/>
                  <a:gd name="T3" fmla="*/ 310 h 750"/>
                  <a:gd name="T4" fmla="*/ 538 w 1150"/>
                  <a:gd name="T5" fmla="*/ 0 h 750"/>
                  <a:gd name="T6" fmla="*/ 382 w 1150"/>
                  <a:gd name="T7" fmla="*/ 0 h 750"/>
                  <a:gd name="T8" fmla="*/ 74 w 1150"/>
                  <a:gd name="T9" fmla="*/ 177 h 750"/>
                  <a:gd name="T10" fmla="*/ 0 w 1150"/>
                  <a:gd name="T11" fmla="*/ 348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2" y="310"/>
                    </a:lnTo>
                    <a:lnTo>
                      <a:pt x="538" y="0"/>
                    </a:lnTo>
                    <a:lnTo>
                      <a:pt x="382" y="0"/>
                    </a:lnTo>
                    <a:lnTo>
                      <a:pt x="74" y="177"/>
                    </a:lnTo>
                    <a:lnTo>
                      <a:pt x="0" y="348"/>
                    </a:lnTo>
                    <a:lnTo>
                      <a:pt x="690" y="750"/>
                    </a:lnTo>
                    <a:lnTo>
                      <a:pt x="1150" y="486"/>
                    </a:lnTo>
                    <a:close/>
                  </a:path>
                </a:pathLst>
              </a:custGeom>
              <a:solidFill>
                <a:srgbClr val="FF0000"/>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165">
                <a:extLst>
                  <a:ext uri="{FF2B5EF4-FFF2-40B4-BE49-F238E27FC236}">
                    <a16:creationId xmlns:a16="http://schemas.microsoft.com/office/drawing/2014/main" id="{DC904E65-B99B-4AE1-99F0-C76596C88D49}"/>
                  </a:ext>
                </a:extLst>
              </p:cNvPr>
              <p:cNvSpPr>
                <a:spLocks/>
              </p:cNvSpPr>
              <p:nvPr/>
            </p:nvSpPr>
            <p:spPr bwMode="auto">
              <a:xfrm>
                <a:off x="7662917" y="2119316"/>
                <a:ext cx="119063" cy="79375"/>
              </a:xfrm>
              <a:custGeom>
                <a:avLst/>
                <a:gdLst>
                  <a:gd name="T0" fmla="*/ 536 w 536"/>
                  <a:gd name="T1" fmla="*/ 97 h 360"/>
                  <a:gd name="T2" fmla="*/ 461 w 536"/>
                  <a:gd name="T3" fmla="*/ 0 h 360"/>
                  <a:gd name="T4" fmla="*/ 154 w 536"/>
                  <a:gd name="T5" fmla="*/ 185 h 360"/>
                  <a:gd name="T6" fmla="*/ 0 w 536"/>
                  <a:gd name="T7" fmla="*/ 185 h 360"/>
                  <a:gd name="T8" fmla="*/ 76 w 536"/>
                  <a:gd name="T9" fmla="*/ 360 h 360"/>
                  <a:gd name="T10" fmla="*/ 536 w 536"/>
                  <a:gd name="T11" fmla="*/ 97 h 360"/>
                </a:gdLst>
                <a:ahLst/>
                <a:cxnLst>
                  <a:cxn ang="0">
                    <a:pos x="T0" y="T1"/>
                  </a:cxn>
                  <a:cxn ang="0">
                    <a:pos x="T2" y="T3"/>
                  </a:cxn>
                  <a:cxn ang="0">
                    <a:pos x="T4" y="T5"/>
                  </a:cxn>
                  <a:cxn ang="0">
                    <a:pos x="T6" y="T7"/>
                  </a:cxn>
                  <a:cxn ang="0">
                    <a:pos x="T8" y="T9"/>
                  </a:cxn>
                  <a:cxn ang="0">
                    <a:pos x="T10" y="T11"/>
                  </a:cxn>
                </a:cxnLst>
                <a:rect l="0" t="0" r="r" b="b"/>
                <a:pathLst>
                  <a:path w="536" h="360">
                    <a:moveTo>
                      <a:pt x="536" y="97"/>
                    </a:moveTo>
                    <a:lnTo>
                      <a:pt x="461" y="0"/>
                    </a:lnTo>
                    <a:lnTo>
                      <a:pt x="154" y="185"/>
                    </a:lnTo>
                    <a:lnTo>
                      <a:pt x="0" y="185"/>
                    </a:lnTo>
                    <a:lnTo>
                      <a:pt x="76" y="360"/>
                    </a:lnTo>
                    <a:lnTo>
                      <a:pt x="536"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166">
                <a:extLst>
                  <a:ext uri="{FF2B5EF4-FFF2-40B4-BE49-F238E27FC236}">
                    <a16:creationId xmlns:a16="http://schemas.microsoft.com/office/drawing/2014/main" id="{864BAF8B-D4DE-494F-9059-C0B4B3ED3DB4}"/>
                  </a:ext>
                </a:extLst>
              </p:cNvPr>
              <p:cNvSpPr>
                <a:spLocks/>
              </p:cNvSpPr>
              <p:nvPr/>
            </p:nvSpPr>
            <p:spPr bwMode="auto">
              <a:xfrm>
                <a:off x="7526391" y="2071691"/>
                <a:ext cx="153989" cy="127000"/>
              </a:xfrm>
              <a:custGeom>
                <a:avLst/>
                <a:gdLst>
                  <a:gd name="T0" fmla="*/ 690 w 690"/>
                  <a:gd name="T1" fmla="*/ 570 h 570"/>
                  <a:gd name="T2" fmla="*/ 617 w 690"/>
                  <a:gd name="T3" fmla="*/ 397 h 570"/>
                  <a:gd name="T4" fmla="*/ 78 w 690"/>
                  <a:gd name="T5" fmla="*/ 86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7"/>
                    </a:lnTo>
                    <a:lnTo>
                      <a:pt x="78" y="86"/>
                    </a:lnTo>
                    <a:lnTo>
                      <a:pt x="75" y="0"/>
                    </a:lnTo>
                    <a:lnTo>
                      <a:pt x="0" y="170"/>
                    </a:lnTo>
                    <a:lnTo>
                      <a:pt x="690"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167">
                <a:extLst>
                  <a:ext uri="{FF2B5EF4-FFF2-40B4-BE49-F238E27FC236}">
                    <a16:creationId xmlns:a16="http://schemas.microsoft.com/office/drawing/2014/main" id="{09BE3FE6-1EB6-4281-B87D-F722BB97A1BD}"/>
                  </a:ext>
                </a:extLst>
              </p:cNvPr>
              <p:cNvSpPr>
                <a:spLocks/>
              </p:cNvSpPr>
              <p:nvPr/>
            </p:nvSpPr>
            <p:spPr bwMode="auto">
              <a:xfrm>
                <a:off x="7662917" y="2119316"/>
                <a:ext cx="119063" cy="79375"/>
              </a:xfrm>
              <a:custGeom>
                <a:avLst/>
                <a:gdLst>
                  <a:gd name="T0" fmla="*/ 536 w 536"/>
                  <a:gd name="T1" fmla="*/ 97 h 360"/>
                  <a:gd name="T2" fmla="*/ 461 w 536"/>
                  <a:gd name="T3" fmla="*/ 0 h 360"/>
                  <a:gd name="T4" fmla="*/ 154 w 536"/>
                  <a:gd name="T5" fmla="*/ 185 h 360"/>
                  <a:gd name="T6" fmla="*/ 0 w 536"/>
                  <a:gd name="T7" fmla="*/ 185 h 360"/>
                  <a:gd name="T8" fmla="*/ 76 w 536"/>
                  <a:gd name="T9" fmla="*/ 360 h 360"/>
                  <a:gd name="T10" fmla="*/ 536 w 536"/>
                  <a:gd name="T11" fmla="*/ 97 h 360"/>
                </a:gdLst>
                <a:ahLst/>
                <a:cxnLst>
                  <a:cxn ang="0">
                    <a:pos x="T0" y="T1"/>
                  </a:cxn>
                  <a:cxn ang="0">
                    <a:pos x="T2" y="T3"/>
                  </a:cxn>
                  <a:cxn ang="0">
                    <a:pos x="T4" y="T5"/>
                  </a:cxn>
                  <a:cxn ang="0">
                    <a:pos x="T6" y="T7"/>
                  </a:cxn>
                  <a:cxn ang="0">
                    <a:pos x="T8" y="T9"/>
                  </a:cxn>
                  <a:cxn ang="0">
                    <a:pos x="T10" y="T11"/>
                  </a:cxn>
                </a:cxnLst>
                <a:rect l="0" t="0" r="r" b="b"/>
                <a:pathLst>
                  <a:path w="536" h="360">
                    <a:moveTo>
                      <a:pt x="536" y="97"/>
                    </a:moveTo>
                    <a:lnTo>
                      <a:pt x="461" y="0"/>
                    </a:lnTo>
                    <a:lnTo>
                      <a:pt x="154" y="185"/>
                    </a:lnTo>
                    <a:lnTo>
                      <a:pt x="0" y="185"/>
                    </a:lnTo>
                    <a:lnTo>
                      <a:pt x="76" y="360"/>
                    </a:lnTo>
                    <a:lnTo>
                      <a:pt x="536" y="97"/>
                    </a:lnTo>
                    <a:close/>
                  </a:path>
                </a:pathLst>
              </a:custGeom>
              <a:noFill/>
              <a:ln w="3175" cap="flat">
                <a:solidFill>
                  <a:srgbClr val="B85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168">
                <a:extLst>
                  <a:ext uri="{FF2B5EF4-FFF2-40B4-BE49-F238E27FC236}">
                    <a16:creationId xmlns:a16="http://schemas.microsoft.com/office/drawing/2014/main" id="{C3F461B0-BCE0-4ED8-BD96-5D7456B7307D}"/>
                  </a:ext>
                </a:extLst>
              </p:cNvPr>
              <p:cNvSpPr>
                <a:spLocks/>
              </p:cNvSpPr>
              <p:nvPr/>
            </p:nvSpPr>
            <p:spPr bwMode="auto">
              <a:xfrm>
                <a:off x="7526391" y="2071691"/>
                <a:ext cx="153989" cy="127000"/>
              </a:xfrm>
              <a:custGeom>
                <a:avLst/>
                <a:gdLst>
                  <a:gd name="T0" fmla="*/ 690 w 690"/>
                  <a:gd name="T1" fmla="*/ 570 h 570"/>
                  <a:gd name="T2" fmla="*/ 617 w 690"/>
                  <a:gd name="T3" fmla="*/ 397 h 570"/>
                  <a:gd name="T4" fmla="*/ 78 w 690"/>
                  <a:gd name="T5" fmla="*/ 86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7"/>
                    </a:lnTo>
                    <a:lnTo>
                      <a:pt x="78" y="86"/>
                    </a:lnTo>
                    <a:lnTo>
                      <a:pt x="75" y="0"/>
                    </a:lnTo>
                    <a:lnTo>
                      <a:pt x="0" y="170"/>
                    </a:lnTo>
                    <a:lnTo>
                      <a:pt x="690" y="570"/>
                    </a:lnTo>
                    <a:close/>
                  </a:path>
                </a:pathLst>
              </a:custGeom>
              <a:noFill/>
              <a:ln w="3175" cap="flat">
                <a:solidFill>
                  <a:srgbClr val="B85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169">
                <a:extLst>
                  <a:ext uri="{FF2B5EF4-FFF2-40B4-BE49-F238E27FC236}">
                    <a16:creationId xmlns:a16="http://schemas.microsoft.com/office/drawing/2014/main" id="{A7525FCA-951D-49EF-92DE-118939F769BA}"/>
                  </a:ext>
                </a:extLst>
              </p:cNvPr>
              <p:cNvSpPr>
                <a:spLocks noEditPoints="1"/>
              </p:cNvSpPr>
              <p:nvPr/>
            </p:nvSpPr>
            <p:spPr bwMode="auto">
              <a:xfrm>
                <a:off x="7526391" y="2090741"/>
                <a:ext cx="239714" cy="107950"/>
              </a:xfrm>
              <a:custGeom>
                <a:avLst/>
                <a:gdLst>
                  <a:gd name="T0" fmla="*/ 1075 w 1075"/>
                  <a:gd name="T1" fmla="*/ 49 h 484"/>
                  <a:gd name="T2" fmla="*/ 1075 w 1075"/>
                  <a:gd name="T3" fmla="*/ 124 h 484"/>
                  <a:gd name="T4" fmla="*/ 767 w 1075"/>
                  <a:gd name="T5" fmla="*/ 309 h 484"/>
                  <a:gd name="T6" fmla="*/ 690 w 1075"/>
                  <a:gd name="T7" fmla="*/ 484 h 484"/>
                  <a:gd name="T8" fmla="*/ 75 w 1075"/>
                  <a:gd name="T9" fmla="*/ 0 h 484"/>
                  <a:gd name="T10" fmla="*/ 0 w 1075"/>
                  <a:gd name="T11" fmla="*/ 89 h 484"/>
                </a:gdLst>
                <a:ahLst/>
                <a:cxnLst>
                  <a:cxn ang="0">
                    <a:pos x="T0" y="T1"/>
                  </a:cxn>
                  <a:cxn ang="0">
                    <a:pos x="T2" y="T3"/>
                  </a:cxn>
                  <a:cxn ang="0">
                    <a:pos x="T4" y="T5"/>
                  </a:cxn>
                  <a:cxn ang="0">
                    <a:pos x="T6" y="T7"/>
                  </a:cxn>
                  <a:cxn ang="0">
                    <a:pos x="T8" y="T9"/>
                  </a:cxn>
                  <a:cxn ang="0">
                    <a:pos x="T10" y="T11"/>
                  </a:cxn>
                </a:cxnLst>
                <a:rect l="0" t="0" r="r" b="b"/>
                <a:pathLst>
                  <a:path w="1075" h="484">
                    <a:moveTo>
                      <a:pt x="1075" y="49"/>
                    </a:moveTo>
                    <a:lnTo>
                      <a:pt x="1075" y="124"/>
                    </a:lnTo>
                    <a:moveTo>
                      <a:pt x="767" y="309"/>
                    </a:moveTo>
                    <a:lnTo>
                      <a:pt x="690" y="484"/>
                    </a:lnTo>
                    <a:moveTo>
                      <a:pt x="75" y="0"/>
                    </a:moveTo>
                    <a:lnTo>
                      <a:pt x="0" y="89"/>
                    </a:lnTo>
                  </a:path>
                </a:pathLst>
              </a:custGeom>
              <a:noFill/>
              <a:ln w="3175" cap="flat">
                <a:solidFill>
                  <a:srgbClr val="B85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170">
                <a:extLst>
                  <a:ext uri="{FF2B5EF4-FFF2-40B4-BE49-F238E27FC236}">
                    <a16:creationId xmlns:a16="http://schemas.microsoft.com/office/drawing/2014/main" id="{E66B9034-BA45-40BE-B8F2-3D02E34BE91A}"/>
                  </a:ext>
                </a:extLst>
              </p:cNvPr>
              <p:cNvSpPr>
                <a:spLocks/>
              </p:cNvSpPr>
              <p:nvPr/>
            </p:nvSpPr>
            <p:spPr bwMode="auto">
              <a:xfrm>
                <a:off x="7526391" y="2032003"/>
                <a:ext cx="255589" cy="166688"/>
              </a:xfrm>
              <a:custGeom>
                <a:avLst/>
                <a:gdLst>
                  <a:gd name="T0" fmla="*/ 1150 w 1150"/>
                  <a:gd name="T1" fmla="*/ 486 h 750"/>
                  <a:gd name="T2" fmla="*/ 1072 w 1150"/>
                  <a:gd name="T3" fmla="*/ 310 h 750"/>
                  <a:gd name="T4" fmla="*/ 538 w 1150"/>
                  <a:gd name="T5" fmla="*/ 0 h 750"/>
                  <a:gd name="T6" fmla="*/ 382 w 1150"/>
                  <a:gd name="T7" fmla="*/ 0 h 750"/>
                  <a:gd name="T8" fmla="*/ 74 w 1150"/>
                  <a:gd name="T9" fmla="*/ 177 h 750"/>
                  <a:gd name="T10" fmla="*/ 0 w 1150"/>
                  <a:gd name="T11" fmla="*/ 348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2" y="310"/>
                    </a:lnTo>
                    <a:lnTo>
                      <a:pt x="538" y="0"/>
                    </a:lnTo>
                    <a:lnTo>
                      <a:pt x="382" y="0"/>
                    </a:lnTo>
                    <a:lnTo>
                      <a:pt x="74" y="177"/>
                    </a:lnTo>
                    <a:lnTo>
                      <a:pt x="0" y="348"/>
                    </a:lnTo>
                    <a:lnTo>
                      <a:pt x="690" y="750"/>
                    </a:lnTo>
                    <a:lnTo>
                      <a:pt x="1150" y="486"/>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3" name="Group 462">
              <a:extLst>
                <a:ext uri="{FF2B5EF4-FFF2-40B4-BE49-F238E27FC236}">
                  <a16:creationId xmlns:a16="http://schemas.microsoft.com/office/drawing/2014/main" id="{E8B8D2F3-CEAC-4C70-A634-AE83AF59809C}"/>
                </a:ext>
              </a:extLst>
            </p:cNvPr>
            <p:cNvGrpSpPr/>
            <p:nvPr/>
          </p:nvGrpSpPr>
          <p:grpSpPr>
            <a:xfrm>
              <a:off x="7521629" y="2257429"/>
              <a:ext cx="249239" cy="80963"/>
              <a:chOff x="7521629" y="2257429"/>
              <a:chExt cx="249239" cy="80963"/>
            </a:xfrm>
          </p:grpSpPr>
          <p:sp>
            <p:nvSpPr>
              <p:cNvPr id="426" name="Freeform 171">
                <a:extLst>
                  <a:ext uri="{FF2B5EF4-FFF2-40B4-BE49-F238E27FC236}">
                    <a16:creationId xmlns:a16="http://schemas.microsoft.com/office/drawing/2014/main" id="{036DFFB7-26C1-48CC-9A01-C294F5E0240D}"/>
                  </a:ext>
                </a:extLst>
              </p:cNvPr>
              <p:cNvSpPr>
                <a:spLocks/>
              </p:cNvSpPr>
              <p:nvPr/>
            </p:nvSpPr>
            <p:spPr bwMode="auto">
              <a:xfrm>
                <a:off x="7521629" y="2257429"/>
                <a:ext cx="63500" cy="79375"/>
              </a:xfrm>
              <a:custGeom>
                <a:avLst/>
                <a:gdLst>
                  <a:gd name="T0" fmla="*/ 118 w 283"/>
                  <a:gd name="T1" fmla="*/ 357 h 357"/>
                  <a:gd name="T2" fmla="*/ 118 w 283"/>
                  <a:gd name="T3" fmla="*/ 42 h 357"/>
                  <a:gd name="T4" fmla="*/ 0 w 283"/>
                  <a:gd name="T5" fmla="*/ 42 h 357"/>
                  <a:gd name="T6" fmla="*/ 0 w 283"/>
                  <a:gd name="T7" fmla="*/ 0 h 357"/>
                  <a:gd name="T8" fmla="*/ 283 w 283"/>
                  <a:gd name="T9" fmla="*/ 0 h 357"/>
                  <a:gd name="T10" fmla="*/ 283 w 283"/>
                  <a:gd name="T11" fmla="*/ 42 h 357"/>
                  <a:gd name="T12" fmla="*/ 165 w 283"/>
                  <a:gd name="T13" fmla="*/ 42 h 357"/>
                  <a:gd name="T14" fmla="*/ 165 w 283"/>
                  <a:gd name="T15" fmla="*/ 357 h 357"/>
                  <a:gd name="T16" fmla="*/ 118 w 283"/>
                  <a:gd name="T1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57">
                    <a:moveTo>
                      <a:pt x="118" y="357"/>
                    </a:moveTo>
                    <a:lnTo>
                      <a:pt x="118" y="42"/>
                    </a:lnTo>
                    <a:lnTo>
                      <a:pt x="0" y="42"/>
                    </a:lnTo>
                    <a:lnTo>
                      <a:pt x="0" y="0"/>
                    </a:lnTo>
                    <a:lnTo>
                      <a:pt x="283" y="0"/>
                    </a:lnTo>
                    <a:lnTo>
                      <a:pt x="283" y="42"/>
                    </a:lnTo>
                    <a:lnTo>
                      <a:pt x="165" y="42"/>
                    </a:lnTo>
                    <a:lnTo>
                      <a:pt x="165" y="357"/>
                    </a:lnTo>
                    <a:lnTo>
                      <a:pt x="118"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172">
                <a:extLst>
                  <a:ext uri="{FF2B5EF4-FFF2-40B4-BE49-F238E27FC236}">
                    <a16:creationId xmlns:a16="http://schemas.microsoft.com/office/drawing/2014/main" id="{C73F89AE-59D7-4B02-8D14-8349CB8F369C}"/>
                  </a:ext>
                </a:extLst>
              </p:cNvPr>
              <p:cNvSpPr>
                <a:spLocks noEditPoints="1"/>
              </p:cNvSpPr>
              <p:nvPr/>
            </p:nvSpPr>
            <p:spPr bwMode="auto">
              <a:xfrm>
                <a:off x="7593067" y="2281241"/>
                <a:ext cx="52388" cy="33338"/>
              </a:xfrm>
              <a:custGeom>
                <a:avLst/>
                <a:gdLst>
                  <a:gd name="T0" fmla="*/ 237 w 237"/>
                  <a:gd name="T1" fmla="*/ 41 h 150"/>
                  <a:gd name="T2" fmla="*/ 0 w 237"/>
                  <a:gd name="T3" fmla="*/ 41 h 150"/>
                  <a:gd name="T4" fmla="*/ 0 w 237"/>
                  <a:gd name="T5" fmla="*/ 0 h 150"/>
                  <a:gd name="T6" fmla="*/ 237 w 237"/>
                  <a:gd name="T7" fmla="*/ 0 h 150"/>
                  <a:gd name="T8" fmla="*/ 237 w 237"/>
                  <a:gd name="T9" fmla="*/ 41 h 150"/>
                  <a:gd name="T10" fmla="*/ 237 w 237"/>
                  <a:gd name="T11" fmla="*/ 150 h 150"/>
                  <a:gd name="T12" fmla="*/ 0 w 237"/>
                  <a:gd name="T13" fmla="*/ 150 h 150"/>
                  <a:gd name="T14" fmla="*/ 0 w 237"/>
                  <a:gd name="T15" fmla="*/ 109 h 150"/>
                  <a:gd name="T16" fmla="*/ 237 w 237"/>
                  <a:gd name="T17" fmla="*/ 109 h 150"/>
                  <a:gd name="T18" fmla="*/ 237 w 237"/>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50">
                    <a:moveTo>
                      <a:pt x="237" y="41"/>
                    </a:moveTo>
                    <a:lnTo>
                      <a:pt x="0" y="41"/>
                    </a:lnTo>
                    <a:lnTo>
                      <a:pt x="0" y="0"/>
                    </a:lnTo>
                    <a:lnTo>
                      <a:pt x="237" y="0"/>
                    </a:lnTo>
                    <a:lnTo>
                      <a:pt x="237" y="41"/>
                    </a:lnTo>
                    <a:close/>
                    <a:moveTo>
                      <a:pt x="237" y="150"/>
                    </a:moveTo>
                    <a:lnTo>
                      <a:pt x="0" y="150"/>
                    </a:lnTo>
                    <a:lnTo>
                      <a:pt x="0" y="109"/>
                    </a:lnTo>
                    <a:lnTo>
                      <a:pt x="237" y="109"/>
                    </a:lnTo>
                    <a:lnTo>
                      <a:pt x="237"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173">
                <a:extLst>
                  <a:ext uri="{FF2B5EF4-FFF2-40B4-BE49-F238E27FC236}">
                    <a16:creationId xmlns:a16="http://schemas.microsoft.com/office/drawing/2014/main" id="{69D9C4D8-D4A3-444B-AD1B-CD230EAB1197}"/>
                  </a:ext>
                </a:extLst>
              </p:cNvPr>
              <p:cNvSpPr>
                <a:spLocks/>
              </p:cNvSpPr>
              <p:nvPr/>
            </p:nvSpPr>
            <p:spPr bwMode="auto">
              <a:xfrm>
                <a:off x="7654980" y="2257429"/>
                <a:ext cx="52388" cy="79375"/>
              </a:xfrm>
              <a:custGeom>
                <a:avLst/>
                <a:gdLst>
                  <a:gd name="T0" fmla="*/ 237 w 237"/>
                  <a:gd name="T1" fmla="*/ 317 h 359"/>
                  <a:gd name="T2" fmla="*/ 237 w 237"/>
                  <a:gd name="T3" fmla="*/ 359 h 359"/>
                  <a:gd name="T4" fmla="*/ 1 w 237"/>
                  <a:gd name="T5" fmla="*/ 359 h 359"/>
                  <a:gd name="T6" fmla="*/ 6 w 237"/>
                  <a:gd name="T7" fmla="*/ 329 h 359"/>
                  <a:gd name="T8" fmla="*/ 35 w 237"/>
                  <a:gd name="T9" fmla="*/ 281 h 359"/>
                  <a:gd name="T10" fmla="*/ 92 w 237"/>
                  <a:gd name="T11" fmla="*/ 227 h 359"/>
                  <a:gd name="T12" fmla="*/ 171 w 237"/>
                  <a:gd name="T13" fmla="*/ 151 h 359"/>
                  <a:gd name="T14" fmla="*/ 192 w 237"/>
                  <a:gd name="T15" fmla="*/ 98 h 359"/>
                  <a:gd name="T16" fmla="*/ 173 w 237"/>
                  <a:gd name="T17" fmla="*/ 54 h 359"/>
                  <a:gd name="T18" fmla="*/ 124 w 237"/>
                  <a:gd name="T19" fmla="*/ 36 h 359"/>
                  <a:gd name="T20" fmla="*/ 73 w 237"/>
                  <a:gd name="T21" fmla="*/ 55 h 359"/>
                  <a:gd name="T22" fmla="*/ 54 w 237"/>
                  <a:gd name="T23" fmla="*/ 108 h 359"/>
                  <a:gd name="T24" fmla="*/ 9 w 237"/>
                  <a:gd name="T25" fmla="*/ 104 h 359"/>
                  <a:gd name="T26" fmla="*/ 44 w 237"/>
                  <a:gd name="T27" fmla="*/ 27 h 359"/>
                  <a:gd name="T28" fmla="*/ 125 w 237"/>
                  <a:gd name="T29" fmla="*/ 0 h 359"/>
                  <a:gd name="T30" fmla="*/ 207 w 237"/>
                  <a:gd name="T31" fmla="*/ 29 h 359"/>
                  <a:gd name="T32" fmla="*/ 237 w 237"/>
                  <a:gd name="T33" fmla="*/ 99 h 359"/>
                  <a:gd name="T34" fmla="*/ 228 w 237"/>
                  <a:gd name="T35" fmla="*/ 142 h 359"/>
                  <a:gd name="T36" fmla="*/ 199 w 237"/>
                  <a:gd name="T37" fmla="*/ 185 h 359"/>
                  <a:gd name="T38" fmla="*/ 131 w 237"/>
                  <a:gd name="T39" fmla="*/ 248 h 359"/>
                  <a:gd name="T40" fmla="*/ 80 w 237"/>
                  <a:gd name="T41" fmla="*/ 294 h 359"/>
                  <a:gd name="T42" fmla="*/ 62 w 237"/>
                  <a:gd name="T43" fmla="*/ 317 h 359"/>
                  <a:gd name="T44" fmla="*/ 237 w 237"/>
                  <a:gd name="T45" fmla="*/ 31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359">
                    <a:moveTo>
                      <a:pt x="237" y="317"/>
                    </a:moveTo>
                    <a:lnTo>
                      <a:pt x="237" y="359"/>
                    </a:lnTo>
                    <a:lnTo>
                      <a:pt x="1" y="359"/>
                    </a:lnTo>
                    <a:cubicBezTo>
                      <a:pt x="0" y="349"/>
                      <a:pt x="2" y="339"/>
                      <a:pt x="6" y="329"/>
                    </a:cubicBezTo>
                    <a:cubicBezTo>
                      <a:pt x="12" y="313"/>
                      <a:pt x="21" y="297"/>
                      <a:pt x="35" y="281"/>
                    </a:cubicBezTo>
                    <a:cubicBezTo>
                      <a:pt x="48" y="266"/>
                      <a:pt x="67" y="248"/>
                      <a:pt x="92" y="227"/>
                    </a:cubicBezTo>
                    <a:cubicBezTo>
                      <a:pt x="131" y="195"/>
                      <a:pt x="157" y="170"/>
                      <a:pt x="171" y="151"/>
                    </a:cubicBezTo>
                    <a:cubicBezTo>
                      <a:pt x="185" y="133"/>
                      <a:pt x="192" y="115"/>
                      <a:pt x="192" y="98"/>
                    </a:cubicBezTo>
                    <a:cubicBezTo>
                      <a:pt x="192" y="81"/>
                      <a:pt x="185" y="66"/>
                      <a:pt x="173" y="54"/>
                    </a:cubicBezTo>
                    <a:cubicBezTo>
                      <a:pt x="160" y="42"/>
                      <a:pt x="144" y="36"/>
                      <a:pt x="124" y="36"/>
                    </a:cubicBezTo>
                    <a:cubicBezTo>
                      <a:pt x="103" y="36"/>
                      <a:pt x="86" y="43"/>
                      <a:pt x="73" y="55"/>
                    </a:cubicBezTo>
                    <a:cubicBezTo>
                      <a:pt x="61" y="68"/>
                      <a:pt x="54" y="86"/>
                      <a:pt x="54" y="108"/>
                    </a:cubicBezTo>
                    <a:lnTo>
                      <a:pt x="9" y="104"/>
                    </a:lnTo>
                    <a:cubicBezTo>
                      <a:pt x="12" y="70"/>
                      <a:pt x="24" y="44"/>
                      <a:pt x="44" y="27"/>
                    </a:cubicBezTo>
                    <a:cubicBezTo>
                      <a:pt x="64" y="9"/>
                      <a:pt x="91" y="0"/>
                      <a:pt x="125" y="0"/>
                    </a:cubicBezTo>
                    <a:cubicBezTo>
                      <a:pt x="160" y="0"/>
                      <a:pt x="187" y="10"/>
                      <a:pt x="207" y="29"/>
                    </a:cubicBezTo>
                    <a:cubicBezTo>
                      <a:pt x="227" y="48"/>
                      <a:pt x="237" y="71"/>
                      <a:pt x="237" y="99"/>
                    </a:cubicBezTo>
                    <a:cubicBezTo>
                      <a:pt x="237" y="114"/>
                      <a:pt x="234" y="128"/>
                      <a:pt x="228" y="142"/>
                    </a:cubicBezTo>
                    <a:cubicBezTo>
                      <a:pt x="222" y="155"/>
                      <a:pt x="212" y="170"/>
                      <a:pt x="199" y="185"/>
                    </a:cubicBezTo>
                    <a:cubicBezTo>
                      <a:pt x="185" y="201"/>
                      <a:pt x="163" y="222"/>
                      <a:pt x="131" y="248"/>
                    </a:cubicBezTo>
                    <a:cubicBezTo>
                      <a:pt x="105" y="270"/>
                      <a:pt x="88" y="286"/>
                      <a:pt x="80" y="294"/>
                    </a:cubicBezTo>
                    <a:cubicBezTo>
                      <a:pt x="73" y="301"/>
                      <a:pt x="67" y="309"/>
                      <a:pt x="62" y="317"/>
                    </a:cubicBezTo>
                    <a:lnTo>
                      <a:pt x="237" y="3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174">
                <a:extLst>
                  <a:ext uri="{FF2B5EF4-FFF2-40B4-BE49-F238E27FC236}">
                    <a16:creationId xmlns:a16="http://schemas.microsoft.com/office/drawing/2014/main" id="{F6D927B3-22FA-40CD-A241-E1C37F6D049C}"/>
                  </a:ext>
                </a:extLst>
              </p:cNvPr>
              <p:cNvSpPr>
                <a:spLocks noEditPoints="1"/>
              </p:cNvSpPr>
              <p:nvPr/>
            </p:nvSpPr>
            <p:spPr bwMode="auto">
              <a:xfrm>
                <a:off x="7718480" y="2257429"/>
                <a:ext cx="52388" cy="80963"/>
              </a:xfrm>
              <a:custGeom>
                <a:avLst/>
                <a:gdLst>
                  <a:gd name="T0" fmla="*/ 0 w 233"/>
                  <a:gd name="T1" fmla="*/ 183 h 366"/>
                  <a:gd name="T2" fmla="*/ 13 w 233"/>
                  <a:gd name="T3" fmla="*/ 81 h 366"/>
                  <a:gd name="T4" fmla="*/ 51 w 233"/>
                  <a:gd name="T5" fmla="*/ 21 h 366"/>
                  <a:gd name="T6" fmla="*/ 116 w 233"/>
                  <a:gd name="T7" fmla="*/ 0 h 366"/>
                  <a:gd name="T8" fmla="*/ 167 w 233"/>
                  <a:gd name="T9" fmla="*/ 12 h 366"/>
                  <a:gd name="T10" fmla="*/ 203 w 233"/>
                  <a:gd name="T11" fmla="*/ 45 h 366"/>
                  <a:gd name="T12" fmla="*/ 225 w 233"/>
                  <a:gd name="T13" fmla="*/ 98 h 366"/>
                  <a:gd name="T14" fmla="*/ 233 w 233"/>
                  <a:gd name="T15" fmla="*/ 183 h 366"/>
                  <a:gd name="T16" fmla="*/ 220 w 233"/>
                  <a:gd name="T17" fmla="*/ 285 h 366"/>
                  <a:gd name="T18" fmla="*/ 181 w 233"/>
                  <a:gd name="T19" fmla="*/ 345 h 366"/>
                  <a:gd name="T20" fmla="*/ 116 w 233"/>
                  <a:gd name="T21" fmla="*/ 366 h 366"/>
                  <a:gd name="T22" fmla="*/ 35 w 233"/>
                  <a:gd name="T23" fmla="*/ 328 h 366"/>
                  <a:gd name="T24" fmla="*/ 0 w 233"/>
                  <a:gd name="T25" fmla="*/ 183 h 366"/>
                  <a:gd name="T26" fmla="*/ 45 w 233"/>
                  <a:gd name="T27" fmla="*/ 183 h 366"/>
                  <a:gd name="T28" fmla="*/ 65 w 233"/>
                  <a:gd name="T29" fmla="*/ 300 h 366"/>
                  <a:gd name="T30" fmla="*/ 116 w 233"/>
                  <a:gd name="T31" fmla="*/ 329 h 366"/>
                  <a:gd name="T32" fmla="*/ 167 w 233"/>
                  <a:gd name="T33" fmla="*/ 300 h 366"/>
                  <a:gd name="T34" fmla="*/ 188 w 233"/>
                  <a:gd name="T35" fmla="*/ 183 h 366"/>
                  <a:gd name="T36" fmla="*/ 167 w 233"/>
                  <a:gd name="T37" fmla="*/ 65 h 366"/>
                  <a:gd name="T38" fmla="*/ 116 w 233"/>
                  <a:gd name="T39" fmla="*/ 36 h 366"/>
                  <a:gd name="T40" fmla="*/ 67 w 233"/>
                  <a:gd name="T41" fmla="*/ 62 h 366"/>
                  <a:gd name="T42" fmla="*/ 45 w 233"/>
                  <a:gd name="T43" fmla="*/ 18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366">
                    <a:moveTo>
                      <a:pt x="0" y="183"/>
                    </a:moveTo>
                    <a:cubicBezTo>
                      <a:pt x="0" y="141"/>
                      <a:pt x="4" y="107"/>
                      <a:pt x="13" y="81"/>
                    </a:cubicBezTo>
                    <a:cubicBezTo>
                      <a:pt x="21" y="55"/>
                      <a:pt x="34" y="35"/>
                      <a:pt x="51" y="21"/>
                    </a:cubicBezTo>
                    <a:cubicBezTo>
                      <a:pt x="69" y="7"/>
                      <a:pt x="90" y="0"/>
                      <a:pt x="116" y="0"/>
                    </a:cubicBezTo>
                    <a:cubicBezTo>
                      <a:pt x="136" y="0"/>
                      <a:pt x="152" y="4"/>
                      <a:pt x="167" y="12"/>
                    </a:cubicBezTo>
                    <a:cubicBezTo>
                      <a:pt x="181" y="19"/>
                      <a:pt x="193" y="31"/>
                      <a:pt x="203" y="45"/>
                    </a:cubicBezTo>
                    <a:cubicBezTo>
                      <a:pt x="212" y="60"/>
                      <a:pt x="220" y="77"/>
                      <a:pt x="225" y="98"/>
                    </a:cubicBezTo>
                    <a:cubicBezTo>
                      <a:pt x="230" y="119"/>
                      <a:pt x="233" y="147"/>
                      <a:pt x="233" y="183"/>
                    </a:cubicBezTo>
                    <a:cubicBezTo>
                      <a:pt x="233" y="225"/>
                      <a:pt x="229" y="259"/>
                      <a:pt x="220" y="285"/>
                    </a:cubicBezTo>
                    <a:cubicBezTo>
                      <a:pt x="211" y="310"/>
                      <a:pt x="199" y="330"/>
                      <a:pt x="181" y="345"/>
                    </a:cubicBezTo>
                    <a:cubicBezTo>
                      <a:pt x="164" y="359"/>
                      <a:pt x="143" y="366"/>
                      <a:pt x="116" y="366"/>
                    </a:cubicBezTo>
                    <a:cubicBezTo>
                      <a:pt x="82" y="366"/>
                      <a:pt x="55" y="353"/>
                      <a:pt x="35" y="328"/>
                    </a:cubicBezTo>
                    <a:cubicBezTo>
                      <a:pt x="11" y="299"/>
                      <a:pt x="0" y="250"/>
                      <a:pt x="0" y="183"/>
                    </a:cubicBezTo>
                    <a:close/>
                    <a:moveTo>
                      <a:pt x="45" y="183"/>
                    </a:moveTo>
                    <a:cubicBezTo>
                      <a:pt x="45" y="242"/>
                      <a:pt x="52" y="281"/>
                      <a:pt x="65" y="300"/>
                    </a:cubicBezTo>
                    <a:cubicBezTo>
                      <a:pt x="79" y="320"/>
                      <a:pt x="96" y="329"/>
                      <a:pt x="116" y="329"/>
                    </a:cubicBezTo>
                    <a:cubicBezTo>
                      <a:pt x="137" y="329"/>
                      <a:pt x="153" y="320"/>
                      <a:pt x="167" y="300"/>
                    </a:cubicBezTo>
                    <a:cubicBezTo>
                      <a:pt x="181" y="281"/>
                      <a:pt x="188" y="242"/>
                      <a:pt x="188" y="183"/>
                    </a:cubicBezTo>
                    <a:cubicBezTo>
                      <a:pt x="188" y="124"/>
                      <a:pt x="181" y="85"/>
                      <a:pt x="167" y="65"/>
                    </a:cubicBezTo>
                    <a:cubicBezTo>
                      <a:pt x="153" y="46"/>
                      <a:pt x="136" y="36"/>
                      <a:pt x="116" y="36"/>
                    </a:cubicBezTo>
                    <a:cubicBezTo>
                      <a:pt x="96" y="36"/>
                      <a:pt x="80" y="45"/>
                      <a:pt x="67" y="62"/>
                    </a:cubicBezTo>
                    <a:cubicBezTo>
                      <a:pt x="52"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30" name="Freeform 175">
            <a:extLst>
              <a:ext uri="{FF2B5EF4-FFF2-40B4-BE49-F238E27FC236}">
                <a16:creationId xmlns:a16="http://schemas.microsoft.com/office/drawing/2014/main" id="{7014510D-6856-4C7E-B709-965006E7E2DD}"/>
              </a:ext>
            </a:extLst>
          </p:cNvPr>
          <p:cNvSpPr>
            <a:spLocks/>
          </p:cNvSpPr>
          <p:nvPr/>
        </p:nvSpPr>
        <p:spPr bwMode="auto">
          <a:xfrm>
            <a:off x="2998808" y="4222756"/>
            <a:ext cx="1279534" cy="731838"/>
          </a:xfrm>
          <a:custGeom>
            <a:avLst/>
            <a:gdLst>
              <a:gd name="T0" fmla="*/ 575 w 5763"/>
              <a:gd name="T1" fmla="*/ 3178 h 3288"/>
              <a:gd name="T2" fmla="*/ 765 w 5763"/>
              <a:gd name="T3" fmla="*/ 3288 h 3288"/>
              <a:gd name="T4" fmla="*/ 0 w 5763"/>
              <a:gd name="T5" fmla="*/ 3288 h 3288"/>
              <a:gd name="T6" fmla="*/ 0 w 5763"/>
              <a:gd name="T7" fmla="*/ 2844 h 3288"/>
              <a:gd name="T8" fmla="*/ 193 w 5763"/>
              <a:gd name="T9" fmla="*/ 2956 h 3288"/>
              <a:gd name="T10" fmla="*/ 5379 w 5763"/>
              <a:gd name="T11" fmla="*/ 0 h 3288"/>
              <a:gd name="T12" fmla="*/ 5763 w 5763"/>
              <a:gd name="T13" fmla="*/ 221 h 3288"/>
            </a:gdLst>
            <a:ahLst/>
            <a:cxnLst>
              <a:cxn ang="0">
                <a:pos x="T0" y="T1"/>
              </a:cxn>
              <a:cxn ang="0">
                <a:pos x="T2" y="T3"/>
              </a:cxn>
              <a:cxn ang="0">
                <a:pos x="T4" y="T5"/>
              </a:cxn>
              <a:cxn ang="0">
                <a:pos x="T6" y="T7"/>
              </a:cxn>
              <a:cxn ang="0">
                <a:pos x="T8" y="T9"/>
              </a:cxn>
              <a:cxn ang="0">
                <a:pos x="T10" y="T11"/>
              </a:cxn>
              <a:cxn ang="0">
                <a:pos x="T12" y="T13"/>
              </a:cxn>
            </a:cxnLst>
            <a:rect l="0" t="0" r="r" b="b"/>
            <a:pathLst>
              <a:path w="5763" h="3288">
                <a:moveTo>
                  <a:pt x="575" y="3178"/>
                </a:moveTo>
                <a:lnTo>
                  <a:pt x="765" y="3288"/>
                </a:lnTo>
                <a:lnTo>
                  <a:pt x="0" y="3288"/>
                </a:lnTo>
                <a:lnTo>
                  <a:pt x="0" y="2844"/>
                </a:lnTo>
                <a:lnTo>
                  <a:pt x="193" y="2956"/>
                </a:lnTo>
                <a:lnTo>
                  <a:pt x="5379" y="0"/>
                </a:lnTo>
                <a:lnTo>
                  <a:pt x="5763" y="221"/>
                </a:lnTo>
              </a:path>
            </a:pathLst>
          </a:custGeom>
          <a:solidFill>
            <a:srgbClr val="F4B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85" name="Group 484">
            <a:extLst>
              <a:ext uri="{FF2B5EF4-FFF2-40B4-BE49-F238E27FC236}">
                <a16:creationId xmlns:a16="http://schemas.microsoft.com/office/drawing/2014/main" id="{E3A46A24-FF04-4C1E-AA08-35A7B5DF5A2B}"/>
              </a:ext>
            </a:extLst>
          </p:cNvPr>
          <p:cNvGrpSpPr/>
          <p:nvPr/>
        </p:nvGrpSpPr>
        <p:grpSpPr>
          <a:xfrm>
            <a:off x="3690963" y="3754443"/>
            <a:ext cx="873132" cy="1062039"/>
            <a:chOff x="3690963" y="3754443"/>
            <a:chExt cx="873132" cy="1062039"/>
          </a:xfrm>
        </p:grpSpPr>
        <p:grpSp>
          <p:nvGrpSpPr>
            <p:cNvPr id="484" name="Group 483">
              <a:extLst>
                <a:ext uri="{FF2B5EF4-FFF2-40B4-BE49-F238E27FC236}">
                  <a16:creationId xmlns:a16="http://schemas.microsoft.com/office/drawing/2014/main" id="{FFE6B424-0184-46A4-9B6C-BC963C4A3D85}"/>
                </a:ext>
              </a:extLst>
            </p:cNvPr>
            <p:cNvGrpSpPr/>
            <p:nvPr/>
          </p:nvGrpSpPr>
          <p:grpSpPr>
            <a:xfrm>
              <a:off x="3690963" y="3754443"/>
              <a:ext cx="733431" cy="965202"/>
              <a:chOff x="3690963" y="3754443"/>
              <a:chExt cx="733431" cy="965202"/>
            </a:xfrm>
          </p:grpSpPr>
          <p:sp>
            <p:nvSpPr>
              <p:cNvPr id="431" name="Freeform 176">
                <a:extLst>
                  <a:ext uri="{FF2B5EF4-FFF2-40B4-BE49-F238E27FC236}">
                    <a16:creationId xmlns:a16="http://schemas.microsoft.com/office/drawing/2014/main" id="{C5236ECD-E54A-41C2-ACA5-6E51C1B6EDAF}"/>
                  </a:ext>
                </a:extLst>
              </p:cNvPr>
              <p:cNvSpPr>
                <a:spLocks/>
              </p:cNvSpPr>
              <p:nvPr/>
            </p:nvSpPr>
            <p:spPr bwMode="auto">
              <a:xfrm>
                <a:off x="3690963" y="4002093"/>
                <a:ext cx="733430" cy="492126"/>
              </a:xfrm>
              <a:custGeom>
                <a:avLst/>
                <a:gdLst>
                  <a:gd name="T0" fmla="*/ 48 w 3302"/>
                  <a:gd name="T1" fmla="*/ 33 h 2214"/>
                  <a:gd name="T2" fmla="*/ 142 w 3302"/>
                  <a:gd name="T3" fmla="*/ 99 h 2214"/>
                  <a:gd name="T4" fmla="*/ 236 w 3302"/>
                  <a:gd name="T5" fmla="*/ 165 h 2214"/>
                  <a:gd name="T6" fmla="*/ 331 w 3302"/>
                  <a:gd name="T7" fmla="*/ 231 h 2214"/>
                  <a:gd name="T8" fmla="*/ 425 w 3302"/>
                  <a:gd name="T9" fmla="*/ 296 h 2214"/>
                  <a:gd name="T10" fmla="*/ 519 w 3302"/>
                  <a:gd name="T11" fmla="*/ 362 h 2214"/>
                  <a:gd name="T12" fmla="*/ 614 w 3302"/>
                  <a:gd name="T13" fmla="*/ 428 h 2214"/>
                  <a:gd name="T14" fmla="*/ 708 w 3302"/>
                  <a:gd name="T15" fmla="*/ 493 h 2214"/>
                  <a:gd name="T16" fmla="*/ 802 w 3302"/>
                  <a:gd name="T17" fmla="*/ 558 h 2214"/>
                  <a:gd name="T18" fmla="*/ 897 w 3302"/>
                  <a:gd name="T19" fmla="*/ 624 h 2214"/>
                  <a:gd name="T20" fmla="*/ 991 w 3302"/>
                  <a:gd name="T21" fmla="*/ 690 h 2214"/>
                  <a:gd name="T22" fmla="*/ 1085 w 3302"/>
                  <a:gd name="T23" fmla="*/ 760 h 2214"/>
                  <a:gd name="T24" fmla="*/ 1180 w 3302"/>
                  <a:gd name="T25" fmla="*/ 835 h 2214"/>
                  <a:gd name="T26" fmla="*/ 1274 w 3302"/>
                  <a:gd name="T27" fmla="*/ 918 h 2214"/>
                  <a:gd name="T28" fmla="*/ 1368 w 3302"/>
                  <a:gd name="T29" fmla="*/ 1013 h 2214"/>
                  <a:gd name="T30" fmla="*/ 1463 w 3302"/>
                  <a:gd name="T31" fmla="*/ 1117 h 2214"/>
                  <a:gd name="T32" fmla="*/ 1557 w 3302"/>
                  <a:gd name="T33" fmla="*/ 1224 h 2214"/>
                  <a:gd name="T34" fmla="*/ 1651 w 3302"/>
                  <a:gd name="T35" fmla="*/ 1324 h 2214"/>
                  <a:gd name="T36" fmla="*/ 1746 w 3302"/>
                  <a:gd name="T37" fmla="*/ 1402 h 2214"/>
                  <a:gd name="T38" fmla="*/ 1840 w 3302"/>
                  <a:gd name="T39" fmla="*/ 1460 h 2214"/>
                  <a:gd name="T40" fmla="*/ 1934 w 3302"/>
                  <a:gd name="T41" fmla="*/ 1504 h 2214"/>
                  <a:gd name="T42" fmla="*/ 2029 w 3302"/>
                  <a:gd name="T43" fmla="*/ 1538 h 2214"/>
                  <a:gd name="T44" fmla="*/ 2123 w 3302"/>
                  <a:gd name="T45" fmla="*/ 1565 h 2214"/>
                  <a:gd name="T46" fmla="*/ 2218 w 3302"/>
                  <a:gd name="T47" fmla="*/ 1590 h 2214"/>
                  <a:gd name="T48" fmla="*/ 2312 w 3302"/>
                  <a:gd name="T49" fmla="*/ 1619 h 2214"/>
                  <a:gd name="T50" fmla="*/ 2406 w 3302"/>
                  <a:gd name="T51" fmla="*/ 1654 h 2214"/>
                  <a:gd name="T52" fmla="*/ 2501 w 3302"/>
                  <a:gd name="T53" fmla="*/ 1686 h 2214"/>
                  <a:gd name="T54" fmla="*/ 2595 w 3302"/>
                  <a:gd name="T55" fmla="*/ 1712 h 2214"/>
                  <a:gd name="T56" fmla="*/ 2689 w 3302"/>
                  <a:gd name="T57" fmla="*/ 1732 h 2214"/>
                  <a:gd name="T58" fmla="*/ 2784 w 3302"/>
                  <a:gd name="T59" fmla="*/ 1753 h 2214"/>
                  <a:gd name="T60" fmla="*/ 2878 w 3302"/>
                  <a:gd name="T61" fmla="*/ 1782 h 2214"/>
                  <a:gd name="T62" fmla="*/ 2972 w 3302"/>
                  <a:gd name="T63" fmla="*/ 1823 h 2214"/>
                  <a:gd name="T64" fmla="*/ 3067 w 3302"/>
                  <a:gd name="T65" fmla="*/ 1884 h 2214"/>
                  <a:gd name="T66" fmla="*/ 3161 w 3302"/>
                  <a:gd name="T67" fmla="*/ 1992 h 2214"/>
                  <a:gd name="T68" fmla="*/ 3255 w 3302"/>
                  <a:gd name="T69" fmla="*/ 2139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2" h="2214">
                    <a:moveTo>
                      <a:pt x="0" y="0"/>
                    </a:moveTo>
                    <a:lnTo>
                      <a:pt x="48" y="33"/>
                    </a:lnTo>
                    <a:lnTo>
                      <a:pt x="95" y="66"/>
                    </a:lnTo>
                    <a:lnTo>
                      <a:pt x="142" y="99"/>
                    </a:lnTo>
                    <a:lnTo>
                      <a:pt x="189" y="132"/>
                    </a:lnTo>
                    <a:lnTo>
                      <a:pt x="236" y="165"/>
                    </a:lnTo>
                    <a:lnTo>
                      <a:pt x="283" y="198"/>
                    </a:lnTo>
                    <a:lnTo>
                      <a:pt x="331" y="231"/>
                    </a:lnTo>
                    <a:lnTo>
                      <a:pt x="378" y="264"/>
                    </a:lnTo>
                    <a:lnTo>
                      <a:pt x="425" y="296"/>
                    </a:lnTo>
                    <a:lnTo>
                      <a:pt x="472" y="329"/>
                    </a:lnTo>
                    <a:lnTo>
                      <a:pt x="519" y="362"/>
                    </a:lnTo>
                    <a:lnTo>
                      <a:pt x="566" y="395"/>
                    </a:lnTo>
                    <a:lnTo>
                      <a:pt x="614" y="428"/>
                    </a:lnTo>
                    <a:lnTo>
                      <a:pt x="661" y="460"/>
                    </a:lnTo>
                    <a:lnTo>
                      <a:pt x="708" y="493"/>
                    </a:lnTo>
                    <a:lnTo>
                      <a:pt x="755" y="526"/>
                    </a:lnTo>
                    <a:lnTo>
                      <a:pt x="802" y="558"/>
                    </a:lnTo>
                    <a:lnTo>
                      <a:pt x="850" y="591"/>
                    </a:lnTo>
                    <a:lnTo>
                      <a:pt x="897" y="624"/>
                    </a:lnTo>
                    <a:lnTo>
                      <a:pt x="944" y="657"/>
                    </a:lnTo>
                    <a:lnTo>
                      <a:pt x="991" y="690"/>
                    </a:lnTo>
                    <a:lnTo>
                      <a:pt x="1038" y="724"/>
                    </a:lnTo>
                    <a:lnTo>
                      <a:pt x="1085" y="760"/>
                    </a:lnTo>
                    <a:lnTo>
                      <a:pt x="1133" y="796"/>
                    </a:lnTo>
                    <a:lnTo>
                      <a:pt x="1180" y="835"/>
                    </a:lnTo>
                    <a:lnTo>
                      <a:pt x="1227" y="875"/>
                    </a:lnTo>
                    <a:lnTo>
                      <a:pt x="1274" y="918"/>
                    </a:lnTo>
                    <a:lnTo>
                      <a:pt x="1321" y="964"/>
                    </a:lnTo>
                    <a:lnTo>
                      <a:pt x="1368" y="1013"/>
                    </a:lnTo>
                    <a:lnTo>
                      <a:pt x="1416" y="1064"/>
                    </a:lnTo>
                    <a:lnTo>
                      <a:pt x="1463" y="1117"/>
                    </a:lnTo>
                    <a:lnTo>
                      <a:pt x="1510" y="1171"/>
                    </a:lnTo>
                    <a:lnTo>
                      <a:pt x="1557" y="1224"/>
                    </a:lnTo>
                    <a:lnTo>
                      <a:pt x="1604" y="1276"/>
                    </a:lnTo>
                    <a:lnTo>
                      <a:pt x="1651" y="1324"/>
                    </a:lnTo>
                    <a:lnTo>
                      <a:pt x="1699" y="1366"/>
                    </a:lnTo>
                    <a:lnTo>
                      <a:pt x="1746" y="1402"/>
                    </a:lnTo>
                    <a:lnTo>
                      <a:pt x="1793" y="1433"/>
                    </a:lnTo>
                    <a:lnTo>
                      <a:pt x="1840" y="1460"/>
                    </a:lnTo>
                    <a:lnTo>
                      <a:pt x="1887" y="1483"/>
                    </a:lnTo>
                    <a:lnTo>
                      <a:pt x="1934" y="1504"/>
                    </a:lnTo>
                    <a:lnTo>
                      <a:pt x="1982" y="1522"/>
                    </a:lnTo>
                    <a:lnTo>
                      <a:pt x="2029" y="1538"/>
                    </a:lnTo>
                    <a:lnTo>
                      <a:pt x="2076" y="1553"/>
                    </a:lnTo>
                    <a:lnTo>
                      <a:pt x="2123" y="1565"/>
                    </a:lnTo>
                    <a:lnTo>
                      <a:pt x="2170" y="1577"/>
                    </a:lnTo>
                    <a:lnTo>
                      <a:pt x="2218" y="1590"/>
                    </a:lnTo>
                    <a:lnTo>
                      <a:pt x="2265" y="1604"/>
                    </a:lnTo>
                    <a:lnTo>
                      <a:pt x="2312" y="1619"/>
                    </a:lnTo>
                    <a:lnTo>
                      <a:pt x="2359" y="1636"/>
                    </a:lnTo>
                    <a:lnTo>
                      <a:pt x="2406" y="1654"/>
                    </a:lnTo>
                    <a:lnTo>
                      <a:pt x="2453" y="1671"/>
                    </a:lnTo>
                    <a:lnTo>
                      <a:pt x="2501" y="1686"/>
                    </a:lnTo>
                    <a:lnTo>
                      <a:pt x="2548" y="1700"/>
                    </a:lnTo>
                    <a:lnTo>
                      <a:pt x="2595" y="1712"/>
                    </a:lnTo>
                    <a:lnTo>
                      <a:pt x="2642" y="1722"/>
                    </a:lnTo>
                    <a:lnTo>
                      <a:pt x="2689" y="1732"/>
                    </a:lnTo>
                    <a:lnTo>
                      <a:pt x="2736" y="1742"/>
                    </a:lnTo>
                    <a:lnTo>
                      <a:pt x="2784" y="1753"/>
                    </a:lnTo>
                    <a:lnTo>
                      <a:pt x="2831" y="1766"/>
                    </a:lnTo>
                    <a:lnTo>
                      <a:pt x="2878" y="1782"/>
                    </a:lnTo>
                    <a:lnTo>
                      <a:pt x="2925" y="1801"/>
                    </a:lnTo>
                    <a:lnTo>
                      <a:pt x="2972" y="1823"/>
                    </a:lnTo>
                    <a:lnTo>
                      <a:pt x="3019" y="1850"/>
                    </a:lnTo>
                    <a:lnTo>
                      <a:pt x="3067" y="1884"/>
                    </a:lnTo>
                    <a:lnTo>
                      <a:pt x="3114" y="1931"/>
                    </a:lnTo>
                    <a:lnTo>
                      <a:pt x="3161" y="1992"/>
                    </a:lnTo>
                    <a:lnTo>
                      <a:pt x="3208" y="2064"/>
                    </a:lnTo>
                    <a:lnTo>
                      <a:pt x="3255" y="2139"/>
                    </a:lnTo>
                    <a:lnTo>
                      <a:pt x="3302" y="2214"/>
                    </a:lnTo>
                  </a:path>
                </a:pathLst>
              </a:custGeom>
              <a:noFill/>
              <a:ln w="9525" cap="sq">
                <a:solidFill>
                  <a:srgbClr val="2CA02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Line 177">
                <a:extLst>
                  <a:ext uri="{FF2B5EF4-FFF2-40B4-BE49-F238E27FC236}">
                    <a16:creationId xmlns:a16="http://schemas.microsoft.com/office/drawing/2014/main" id="{1C6C0259-4149-407A-B99B-1C220559BDAE}"/>
                  </a:ext>
                </a:extLst>
              </p:cNvPr>
              <p:cNvSpPr>
                <a:spLocks noChangeShapeType="1"/>
              </p:cNvSpPr>
              <p:nvPr/>
            </p:nvSpPr>
            <p:spPr bwMode="auto">
              <a:xfrm>
                <a:off x="3690963" y="4205294"/>
                <a:ext cx="733430" cy="5143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Line 178">
                <a:extLst>
                  <a:ext uri="{FF2B5EF4-FFF2-40B4-BE49-F238E27FC236}">
                    <a16:creationId xmlns:a16="http://schemas.microsoft.com/office/drawing/2014/main" id="{141292FC-8E2C-4E01-A34B-540A5F770BD6}"/>
                  </a:ext>
                </a:extLst>
              </p:cNvPr>
              <p:cNvSpPr>
                <a:spLocks noChangeShapeType="1"/>
              </p:cNvSpPr>
              <p:nvPr/>
            </p:nvSpPr>
            <p:spPr bwMode="auto">
              <a:xfrm flipV="1">
                <a:off x="3690963" y="3754443"/>
                <a:ext cx="0" cy="4508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Line 179">
                <a:extLst>
                  <a:ext uri="{FF2B5EF4-FFF2-40B4-BE49-F238E27FC236}">
                    <a16:creationId xmlns:a16="http://schemas.microsoft.com/office/drawing/2014/main" id="{20A37534-E17A-4BB0-8E84-F07F3E82347F}"/>
                  </a:ext>
                </a:extLst>
              </p:cNvPr>
              <p:cNvSpPr>
                <a:spLocks noChangeShapeType="1"/>
              </p:cNvSpPr>
              <p:nvPr/>
            </p:nvSpPr>
            <p:spPr bwMode="auto">
              <a:xfrm flipV="1">
                <a:off x="4424394" y="4268794"/>
                <a:ext cx="0" cy="4508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Line 180">
                <a:extLst>
                  <a:ext uri="{FF2B5EF4-FFF2-40B4-BE49-F238E27FC236}">
                    <a16:creationId xmlns:a16="http://schemas.microsoft.com/office/drawing/2014/main" id="{C41FFDD4-C6C6-4275-B8FD-679243CB8949}"/>
                  </a:ext>
                </a:extLst>
              </p:cNvPr>
              <p:cNvSpPr>
                <a:spLocks noChangeShapeType="1"/>
              </p:cNvSpPr>
              <p:nvPr/>
            </p:nvSpPr>
            <p:spPr bwMode="auto">
              <a:xfrm>
                <a:off x="3690963" y="3754443"/>
                <a:ext cx="733430" cy="5143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3" name="Group 482">
              <a:extLst>
                <a:ext uri="{FF2B5EF4-FFF2-40B4-BE49-F238E27FC236}">
                  <a16:creationId xmlns:a16="http://schemas.microsoft.com/office/drawing/2014/main" id="{0F863364-9907-473D-8D6E-2C45F6319C9F}"/>
                </a:ext>
              </a:extLst>
            </p:cNvPr>
            <p:cNvGrpSpPr/>
            <p:nvPr/>
          </p:nvGrpSpPr>
          <p:grpSpPr>
            <a:xfrm>
              <a:off x="4314855" y="4735519"/>
              <a:ext cx="249240" cy="80963"/>
              <a:chOff x="4314855" y="4735519"/>
              <a:chExt cx="249240" cy="80963"/>
            </a:xfrm>
          </p:grpSpPr>
          <p:sp>
            <p:nvSpPr>
              <p:cNvPr id="453" name="Freeform 198">
                <a:extLst>
                  <a:ext uri="{FF2B5EF4-FFF2-40B4-BE49-F238E27FC236}">
                    <a16:creationId xmlns:a16="http://schemas.microsoft.com/office/drawing/2014/main" id="{DEB2FCB1-B488-423F-846A-914FA243EC62}"/>
                  </a:ext>
                </a:extLst>
              </p:cNvPr>
              <p:cNvSpPr>
                <a:spLocks/>
              </p:cNvSpPr>
              <p:nvPr/>
            </p:nvSpPr>
            <p:spPr bwMode="auto">
              <a:xfrm>
                <a:off x="4314855" y="4735519"/>
                <a:ext cx="63500"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6 w 284"/>
                  <a:gd name="T13" fmla="*/ 42 h 358"/>
                  <a:gd name="T14" fmla="*/ 166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6" y="42"/>
                    </a:lnTo>
                    <a:lnTo>
                      <a:pt x="166"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199">
                <a:extLst>
                  <a:ext uri="{FF2B5EF4-FFF2-40B4-BE49-F238E27FC236}">
                    <a16:creationId xmlns:a16="http://schemas.microsoft.com/office/drawing/2014/main" id="{D88C32E1-58CE-48F3-864E-3C1E254E6AA7}"/>
                  </a:ext>
                </a:extLst>
              </p:cNvPr>
              <p:cNvSpPr>
                <a:spLocks noEditPoints="1"/>
              </p:cNvSpPr>
              <p:nvPr/>
            </p:nvSpPr>
            <p:spPr bwMode="auto">
              <a:xfrm>
                <a:off x="4386293" y="4759332"/>
                <a:ext cx="52388" cy="33338"/>
              </a:xfrm>
              <a:custGeom>
                <a:avLst/>
                <a:gdLst>
                  <a:gd name="T0" fmla="*/ 237 w 237"/>
                  <a:gd name="T1" fmla="*/ 41 h 149"/>
                  <a:gd name="T2" fmla="*/ 0 w 237"/>
                  <a:gd name="T3" fmla="*/ 41 h 149"/>
                  <a:gd name="T4" fmla="*/ 0 w 237"/>
                  <a:gd name="T5" fmla="*/ 0 h 149"/>
                  <a:gd name="T6" fmla="*/ 237 w 237"/>
                  <a:gd name="T7" fmla="*/ 0 h 149"/>
                  <a:gd name="T8" fmla="*/ 237 w 237"/>
                  <a:gd name="T9" fmla="*/ 41 h 149"/>
                  <a:gd name="T10" fmla="*/ 237 w 237"/>
                  <a:gd name="T11" fmla="*/ 149 h 149"/>
                  <a:gd name="T12" fmla="*/ 0 w 237"/>
                  <a:gd name="T13" fmla="*/ 149 h 149"/>
                  <a:gd name="T14" fmla="*/ 0 w 237"/>
                  <a:gd name="T15" fmla="*/ 108 h 149"/>
                  <a:gd name="T16" fmla="*/ 237 w 237"/>
                  <a:gd name="T17" fmla="*/ 108 h 149"/>
                  <a:gd name="T18" fmla="*/ 237 w 237"/>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49">
                    <a:moveTo>
                      <a:pt x="237" y="41"/>
                    </a:moveTo>
                    <a:lnTo>
                      <a:pt x="0" y="41"/>
                    </a:lnTo>
                    <a:lnTo>
                      <a:pt x="0" y="0"/>
                    </a:lnTo>
                    <a:lnTo>
                      <a:pt x="237" y="0"/>
                    </a:lnTo>
                    <a:lnTo>
                      <a:pt x="237" y="41"/>
                    </a:lnTo>
                    <a:close/>
                    <a:moveTo>
                      <a:pt x="237" y="149"/>
                    </a:moveTo>
                    <a:lnTo>
                      <a:pt x="0" y="149"/>
                    </a:lnTo>
                    <a:lnTo>
                      <a:pt x="0" y="108"/>
                    </a:lnTo>
                    <a:lnTo>
                      <a:pt x="237" y="108"/>
                    </a:lnTo>
                    <a:lnTo>
                      <a:pt x="237"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200">
                <a:extLst>
                  <a:ext uri="{FF2B5EF4-FFF2-40B4-BE49-F238E27FC236}">
                    <a16:creationId xmlns:a16="http://schemas.microsoft.com/office/drawing/2014/main" id="{66B630DB-771D-47F9-AE91-A8AEB33CB07C}"/>
                  </a:ext>
                </a:extLst>
              </p:cNvPr>
              <p:cNvSpPr>
                <a:spLocks/>
              </p:cNvSpPr>
              <p:nvPr/>
            </p:nvSpPr>
            <p:spPr bwMode="auto">
              <a:xfrm>
                <a:off x="4457731" y="4735519"/>
                <a:ext cx="28575" cy="79375"/>
              </a:xfrm>
              <a:custGeom>
                <a:avLst/>
                <a:gdLst>
                  <a:gd name="T0" fmla="*/ 132 w 132"/>
                  <a:gd name="T1" fmla="*/ 359 h 359"/>
                  <a:gd name="T2" fmla="*/ 88 w 132"/>
                  <a:gd name="T3" fmla="*/ 359 h 359"/>
                  <a:gd name="T4" fmla="*/ 88 w 132"/>
                  <a:gd name="T5" fmla="*/ 79 h 359"/>
                  <a:gd name="T6" fmla="*/ 46 w 132"/>
                  <a:gd name="T7" fmla="*/ 109 h 359"/>
                  <a:gd name="T8" fmla="*/ 0 w 132"/>
                  <a:gd name="T9" fmla="*/ 132 h 359"/>
                  <a:gd name="T10" fmla="*/ 0 w 132"/>
                  <a:gd name="T11" fmla="*/ 90 h 359"/>
                  <a:gd name="T12" fmla="*/ 64 w 132"/>
                  <a:gd name="T13" fmla="*/ 48 h 359"/>
                  <a:gd name="T14" fmla="*/ 103 w 132"/>
                  <a:gd name="T15" fmla="*/ 0 h 359"/>
                  <a:gd name="T16" fmla="*/ 132 w 132"/>
                  <a:gd name="T17" fmla="*/ 0 h 359"/>
                  <a:gd name="T18" fmla="*/ 132 w 132"/>
                  <a:gd name="T19"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59">
                    <a:moveTo>
                      <a:pt x="132" y="359"/>
                    </a:moveTo>
                    <a:lnTo>
                      <a:pt x="88" y="359"/>
                    </a:lnTo>
                    <a:lnTo>
                      <a:pt x="88" y="79"/>
                    </a:lnTo>
                    <a:cubicBezTo>
                      <a:pt x="77" y="89"/>
                      <a:pt x="63" y="99"/>
                      <a:pt x="46" y="109"/>
                    </a:cubicBezTo>
                    <a:cubicBezTo>
                      <a:pt x="29" y="119"/>
                      <a:pt x="14" y="127"/>
                      <a:pt x="0" y="132"/>
                    </a:cubicBezTo>
                    <a:lnTo>
                      <a:pt x="0" y="90"/>
                    </a:lnTo>
                    <a:cubicBezTo>
                      <a:pt x="24" y="78"/>
                      <a:pt x="46" y="64"/>
                      <a:pt x="64" y="48"/>
                    </a:cubicBezTo>
                    <a:cubicBezTo>
                      <a:pt x="83" y="31"/>
                      <a:pt x="96" y="15"/>
                      <a:pt x="103" y="0"/>
                    </a:cubicBezTo>
                    <a:lnTo>
                      <a:pt x="132" y="0"/>
                    </a:lnTo>
                    <a:lnTo>
                      <a:pt x="132"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201">
                <a:extLst>
                  <a:ext uri="{FF2B5EF4-FFF2-40B4-BE49-F238E27FC236}">
                    <a16:creationId xmlns:a16="http://schemas.microsoft.com/office/drawing/2014/main" id="{8BE976C9-1972-4FCB-996F-20F7C7405B1F}"/>
                  </a:ext>
                </a:extLst>
              </p:cNvPr>
              <p:cNvSpPr>
                <a:spLocks noEditPoints="1"/>
              </p:cNvSpPr>
              <p:nvPr/>
            </p:nvSpPr>
            <p:spPr bwMode="auto">
              <a:xfrm>
                <a:off x="4511707" y="4735519"/>
                <a:ext cx="52388" cy="80963"/>
              </a:xfrm>
              <a:custGeom>
                <a:avLst/>
                <a:gdLst>
                  <a:gd name="T0" fmla="*/ 0 w 233"/>
                  <a:gd name="T1" fmla="*/ 183 h 365"/>
                  <a:gd name="T2" fmla="*/ 12 w 233"/>
                  <a:gd name="T3" fmla="*/ 81 h 365"/>
                  <a:gd name="T4" fmla="*/ 51 w 233"/>
                  <a:gd name="T5" fmla="*/ 21 h 365"/>
                  <a:gd name="T6" fmla="*/ 116 w 233"/>
                  <a:gd name="T7" fmla="*/ 0 h 365"/>
                  <a:gd name="T8" fmla="*/ 167 w 233"/>
                  <a:gd name="T9" fmla="*/ 11 h 365"/>
                  <a:gd name="T10" fmla="*/ 203 w 233"/>
                  <a:gd name="T11" fmla="*/ 45 h 365"/>
                  <a:gd name="T12" fmla="*/ 225 w 233"/>
                  <a:gd name="T13" fmla="*/ 98 h 365"/>
                  <a:gd name="T14" fmla="*/ 233 w 233"/>
                  <a:gd name="T15" fmla="*/ 183 h 365"/>
                  <a:gd name="T16" fmla="*/ 220 w 233"/>
                  <a:gd name="T17" fmla="*/ 284 h 365"/>
                  <a:gd name="T18" fmla="*/ 181 w 233"/>
                  <a:gd name="T19" fmla="*/ 344 h 365"/>
                  <a:gd name="T20" fmla="*/ 116 w 233"/>
                  <a:gd name="T21" fmla="*/ 365 h 365"/>
                  <a:gd name="T22" fmla="*/ 35 w 233"/>
                  <a:gd name="T23" fmla="*/ 328 h 365"/>
                  <a:gd name="T24" fmla="*/ 0 w 233"/>
                  <a:gd name="T25" fmla="*/ 183 h 365"/>
                  <a:gd name="T26" fmla="*/ 45 w 233"/>
                  <a:gd name="T27" fmla="*/ 183 h 365"/>
                  <a:gd name="T28" fmla="*/ 65 w 233"/>
                  <a:gd name="T29" fmla="*/ 300 h 365"/>
                  <a:gd name="T30" fmla="*/ 116 w 233"/>
                  <a:gd name="T31" fmla="*/ 329 h 365"/>
                  <a:gd name="T32" fmla="*/ 167 w 233"/>
                  <a:gd name="T33" fmla="*/ 300 h 365"/>
                  <a:gd name="T34" fmla="*/ 188 w 233"/>
                  <a:gd name="T35" fmla="*/ 183 h 365"/>
                  <a:gd name="T36" fmla="*/ 167 w 233"/>
                  <a:gd name="T37" fmla="*/ 65 h 365"/>
                  <a:gd name="T38" fmla="*/ 116 w 233"/>
                  <a:gd name="T39" fmla="*/ 36 h 365"/>
                  <a:gd name="T40" fmla="*/ 67 w 233"/>
                  <a:gd name="T41" fmla="*/ 62 h 365"/>
                  <a:gd name="T42" fmla="*/ 45 w 233"/>
                  <a:gd name="T43" fmla="*/ 18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365">
                    <a:moveTo>
                      <a:pt x="0" y="183"/>
                    </a:moveTo>
                    <a:cubicBezTo>
                      <a:pt x="0" y="140"/>
                      <a:pt x="4" y="106"/>
                      <a:pt x="12" y="81"/>
                    </a:cubicBezTo>
                    <a:cubicBezTo>
                      <a:pt x="21" y="55"/>
                      <a:pt x="34" y="35"/>
                      <a:pt x="51" y="21"/>
                    </a:cubicBezTo>
                    <a:cubicBezTo>
                      <a:pt x="69" y="7"/>
                      <a:pt x="90" y="0"/>
                      <a:pt x="116" y="0"/>
                    </a:cubicBezTo>
                    <a:cubicBezTo>
                      <a:pt x="135" y="0"/>
                      <a:pt x="152" y="4"/>
                      <a:pt x="167" y="11"/>
                    </a:cubicBezTo>
                    <a:cubicBezTo>
                      <a:pt x="181" y="19"/>
                      <a:pt x="193" y="30"/>
                      <a:pt x="203" y="45"/>
                    </a:cubicBezTo>
                    <a:cubicBezTo>
                      <a:pt x="212" y="59"/>
                      <a:pt x="219" y="77"/>
                      <a:pt x="225" y="98"/>
                    </a:cubicBezTo>
                    <a:cubicBezTo>
                      <a:pt x="230" y="119"/>
                      <a:pt x="233" y="147"/>
                      <a:pt x="233" y="183"/>
                    </a:cubicBezTo>
                    <a:cubicBezTo>
                      <a:pt x="233" y="225"/>
                      <a:pt x="229" y="259"/>
                      <a:pt x="220" y="284"/>
                    </a:cubicBezTo>
                    <a:cubicBezTo>
                      <a:pt x="211" y="310"/>
                      <a:pt x="198" y="330"/>
                      <a:pt x="181" y="344"/>
                    </a:cubicBezTo>
                    <a:cubicBezTo>
                      <a:pt x="164" y="358"/>
                      <a:pt x="142" y="365"/>
                      <a:pt x="116" y="365"/>
                    </a:cubicBezTo>
                    <a:cubicBezTo>
                      <a:pt x="82" y="365"/>
                      <a:pt x="55" y="353"/>
                      <a:pt x="35" y="328"/>
                    </a:cubicBezTo>
                    <a:cubicBezTo>
                      <a:pt x="11" y="298"/>
                      <a:pt x="0" y="250"/>
                      <a:pt x="0" y="183"/>
                    </a:cubicBezTo>
                    <a:close/>
                    <a:moveTo>
                      <a:pt x="45" y="183"/>
                    </a:moveTo>
                    <a:cubicBezTo>
                      <a:pt x="45" y="241"/>
                      <a:pt x="52" y="280"/>
                      <a:pt x="65" y="300"/>
                    </a:cubicBezTo>
                    <a:cubicBezTo>
                      <a:pt x="79" y="319"/>
                      <a:pt x="96" y="329"/>
                      <a:pt x="116" y="329"/>
                    </a:cubicBezTo>
                    <a:cubicBezTo>
                      <a:pt x="136" y="329"/>
                      <a:pt x="153" y="319"/>
                      <a:pt x="167" y="300"/>
                    </a:cubicBezTo>
                    <a:cubicBezTo>
                      <a:pt x="181" y="280"/>
                      <a:pt x="188" y="241"/>
                      <a:pt x="188" y="183"/>
                    </a:cubicBezTo>
                    <a:cubicBezTo>
                      <a:pt x="188" y="124"/>
                      <a:pt x="181" y="85"/>
                      <a:pt x="167" y="65"/>
                    </a:cubicBezTo>
                    <a:cubicBezTo>
                      <a:pt x="153" y="46"/>
                      <a:pt x="136" y="36"/>
                      <a:pt x="116" y="36"/>
                    </a:cubicBezTo>
                    <a:cubicBezTo>
                      <a:pt x="96" y="36"/>
                      <a:pt x="79" y="45"/>
                      <a:pt x="67" y="62"/>
                    </a:cubicBezTo>
                    <a:cubicBezTo>
                      <a:pt x="52"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87" name="Group 486">
            <a:extLst>
              <a:ext uri="{FF2B5EF4-FFF2-40B4-BE49-F238E27FC236}">
                <a16:creationId xmlns:a16="http://schemas.microsoft.com/office/drawing/2014/main" id="{6B7D1076-3D87-420A-8CDB-B5B09DC0063E}"/>
              </a:ext>
            </a:extLst>
          </p:cNvPr>
          <p:cNvGrpSpPr/>
          <p:nvPr/>
        </p:nvGrpSpPr>
        <p:grpSpPr>
          <a:xfrm>
            <a:off x="3354411" y="4021144"/>
            <a:ext cx="919142" cy="1096965"/>
            <a:chOff x="3354411" y="4021144"/>
            <a:chExt cx="919142" cy="1096965"/>
          </a:xfrm>
        </p:grpSpPr>
        <p:grpSp>
          <p:nvGrpSpPr>
            <p:cNvPr id="486" name="Group 485">
              <a:extLst>
                <a:ext uri="{FF2B5EF4-FFF2-40B4-BE49-F238E27FC236}">
                  <a16:creationId xmlns:a16="http://schemas.microsoft.com/office/drawing/2014/main" id="{6DAACCC7-F84E-47A7-B7FE-4D6361B4EB98}"/>
                </a:ext>
              </a:extLst>
            </p:cNvPr>
            <p:cNvGrpSpPr/>
            <p:nvPr/>
          </p:nvGrpSpPr>
          <p:grpSpPr>
            <a:xfrm>
              <a:off x="3354411" y="4021144"/>
              <a:ext cx="731843" cy="965201"/>
              <a:chOff x="3354411" y="4021144"/>
              <a:chExt cx="731843" cy="965201"/>
            </a:xfrm>
          </p:grpSpPr>
          <p:sp>
            <p:nvSpPr>
              <p:cNvPr id="436" name="Freeform 181">
                <a:extLst>
                  <a:ext uri="{FF2B5EF4-FFF2-40B4-BE49-F238E27FC236}">
                    <a16:creationId xmlns:a16="http://schemas.microsoft.com/office/drawing/2014/main" id="{045D3AF1-AF32-4D9A-AE01-3DD5645ED9E0}"/>
                  </a:ext>
                </a:extLst>
              </p:cNvPr>
              <p:cNvSpPr>
                <a:spLocks/>
              </p:cNvSpPr>
              <p:nvPr/>
            </p:nvSpPr>
            <p:spPr bwMode="auto">
              <a:xfrm>
                <a:off x="3354411" y="4268794"/>
                <a:ext cx="731843" cy="595313"/>
              </a:xfrm>
              <a:custGeom>
                <a:avLst/>
                <a:gdLst>
                  <a:gd name="T0" fmla="*/ 47 w 3302"/>
                  <a:gd name="T1" fmla="*/ 33 h 2679"/>
                  <a:gd name="T2" fmla="*/ 141 w 3302"/>
                  <a:gd name="T3" fmla="*/ 99 h 2679"/>
                  <a:gd name="T4" fmla="*/ 236 w 3302"/>
                  <a:gd name="T5" fmla="*/ 165 h 2679"/>
                  <a:gd name="T6" fmla="*/ 330 w 3302"/>
                  <a:gd name="T7" fmla="*/ 231 h 2679"/>
                  <a:gd name="T8" fmla="*/ 424 w 3302"/>
                  <a:gd name="T9" fmla="*/ 297 h 2679"/>
                  <a:gd name="T10" fmla="*/ 519 w 3302"/>
                  <a:gd name="T11" fmla="*/ 362 h 2679"/>
                  <a:gd name="T12" fmla="*/ 613 w 3302"/>
                  <a:gd name="T13" fmla="*/ 428 h 2679"/>
                  <a:gd name="T14" fmla="*/ 707 w 3302"/>
                  <a:gd name="T15" fmla="*/ 493 h 2679"/>
                  <a:gd name="T16" fmla="*/ 802 w 3302"/>
                  <a:gd name="T17" fmla="*/ 557 h 2679"/>
                  <a:gd name="T18" fmla="*/ 896 w 3302"/>
                  <a:gd name="T19" fmla="*/ 621 h 2679"/>
                  <a:gd name="T20" fmla="*/ 990 w 3302"/>
                  <a:gd name="T21" fmla="*/ 685 h 2679"/>
                  <a:gd name="T22" fmla="*/ 1085 w 3302"/>
                  <a:gd name="T23" fmla="*/ 749 h 2679"/>
                  <a:gd name="T24" fmla="*/ 1179 w 3302"/>
                  <a:gd name="T25" fmla="*/ 813 h 2679"/>
                  <a:gd name="T26" fmla="*/ 1273 w 3302"/>
                  <a:gd name="T27" fmla="*/ 880 h 2679"/>
                  <a:gd name="T28" fmla="*/ 1368 w 3302"/>
                  <a:gd name="T29" fmla="*/ 951 h 2679"/>
                  <a:gd name="T30" fmla="*/ 1462 w 3302"/>
                  <a:gd name="T31" fmla="*/ 1025 h 2679"/>
                  <a:gd name="T32" fmla="*/ 1556 w 3302"/>
                  <a:gd name="T33" fmla="*/ 1101 h 2679"/>
                  <a:gd name="T34" fmla="*/ 1651 w 3302"/>
                  <a:gd name="T35" fmla="*/ 1175 h 2679"/>
                  <a:gd name="T36" fmla="*/ 1745 w 3302"/>
                  <a:gd name="T37" fmla="*/ 1246 h 2679"/>
                  <a:gd name="T38" fmla="*/ 1840 w 3302"/>
                  <a:gd name="T39" fmla="*/ 1312 h 2679"/>
                  <a:gd name="T40" fmla="*/ 1934 w 3302"/>
                  <a:gd name="T41" fmla="*/ 1377 h 2679"/>
                  <a:gd name="T42" fmla="*/ 2028 w 3302"/>
                  <a:gd name="T43" fmla="*/ 1441 h 2679"/>
                  <a:gd name="T44" fmla="*/ 2123 w 3302"/>
                  <a:gd name="T45" fmla="*/ 1504 h 2679"/>
                  <a:gd name="T46" fmla="*/ 2217 w 3302"/>
                  <a:gd name="T47" fmla="*/ 1564 h 2679"/>
                  <a:gd name="T48" fmla="*/ 2311 w 3302"/>
                  <a:gd name="T49" fmla="*/ 1622 h 2679"/>
                  <a:gd name="T50" fmla="*/ 2406 w 3302"/>
                  <a:gd name="T51" fmla="*/ 1675 h 2679"/>
                  <a:gd name="T52" fmla="*/ 2500 w 3302"/>
                  <a:gd name="T53" fmla="*/ 1723 h 2679"/>
                  <a:gd name="T54" fmla="*/ 2594 w 3302"/>
                  <a:gd name="T55" fmla="*/ 1766 h 2679"/>
                  <a:gd name="T56" fmla="*/ 2689 w 3302"/>
                  <a:gd name="T57" fmla="*/ 1806 h 2679"/>
                  <a:gd name="T58" fmla="*/ 2783 w 3302"/>
                  <a:gd name="T59" fmla="*/ 1844 h 2679"/>
                  <a:gd name="T60" fmla="*/ 2877 w 3302"/>
                  <a:gd name="T61" fmla="*/ 1884 h 2679"/>
                  <a:gd name="T62" fmla="*/ 2972 w 3302"/>
                  <a:gd name="T63" fmla="*/ 1946 h 2679"/>
                  <a:gd name="T64" fmla="*/ 3066 w 3302"/>
                  <a:gd name="T65" fmla="*/ 2074 h 2679"/>
                  <a:gd name="T66" fmla="*/ 3160 w 3302"/>
                  <a:gd name="T67" fmla="*/ 2281 h 2679"/>
                  <a:gd name="T68" fmla="*/ 3255 w 3302"/>
                  <a:gd name="T69" fmla="*/ 2529 h 2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2" h="2679">
                    <a:moveTo>
                      <a:pt x="0" y="0"/>
                    </a:moveTo>
                    <a:lnTo>
                      <a:pt x="47" y="33"/>
                    </a:lnTo>
                    <a:lnTo>
                      <a:pt x="94" y="66"/>
                    </a:lnTo>
                    <a:lnTo>
                      <a:pt x="141" y="99"/>
                    </a:lnTo>
                    <a:lnTo>
                      <a:pt x="188" y="132"/>
                    </a:lnTo>
                    <a:lnTo>
                      <a:pt x="236" y="165"/>
                    </a:lnTo>
                    <a:lnTo>
                      <a:pt x="283" y="198"/>
                    </a:lnTo>
                    <a:lnTo>
                      <a:pt x="330" y="231"/>
                    </a:lnTo>
                    <a:lnTo>
                      <a:pt x="377" y="264"/>
                    </a:lnTo>
                    <a:lnTo>
                      <a:pt x="424" y="297"/>
                    </a:lnTo>
                    <a:lnTo>
                      <a:pt x="472" y="329"/>
                    </a:lnTo>
                    <a:lnTo>
                      <a:pt x="519" y="362"/>
                    </a:lnTo>
                    <a:lnTo>
                      <a:pt x="566" y="395"/>
                    </a:lnTo>
                    <a:lnTo>
                      <a:pt x="613" y="428"/>
                    </a:lnTo>
                    <a:lnTo>
                      <a:pt x="660" y="460"/>
                    </a:lnTo>
                    <a:lnTo>
                      <a:pt x="707" y="493"/>
                    </a:lnTo>
                    <a:lnTo>
                      <a:pt x="755" y="525"/>
                    </a:lnTo>
                    <a:lnTo>
                      <a:pt x="802" y="557"/>
                    </a:lnTo>
                    <a:lnTo>
                      <a:pt x="849" y="589"/>
                    </a:lnTo>
                    <a:lnTo>
                      <a:pt x="896" y="621"/>
                    </a:lnTo>
                    <a:lnTo>
                      <a:pt x="943" y="653"/>
                    </a:lnTo>
                    <a:lnTo>
                      <a:pt x="990" y="685"/>
                    </a:lnTo>
                    <a:lnTo>
                      <a:pt x="1038" y="717"/>
                    </a:lnTo>
                    <a:lnTo>
                      <a:pt x="1085" y="749"/>
                    </a:lnTo>
                    <a:lnTo>
                      <a:pt x="1132" y="781"/>
                    </a:lnTo>
                    <a:lnTo>
                      <a:pt x="1179" y="813"/>
                    </a:lnTo>
                    <a:lnTo>
                      <a:pt x="1226" y="846"/>
                    </a:lnTo>
                    <a:lnTo>
                      <a:pt x="1273" y="880"/>
                    </a:lnTo>
                    <a:lnTo>
                      <a:pt x="1321" y="915"/>
                    </a:lnTo>
                    <a:lnTo>
                      <a:pt x="1368" y="951"/>
                    </a:lnTo>
                    <a:lnTo>
                      <a:pt x="1415" y="988"/>
                    </a:lnTo>
                    <a:lnTo>
                      <a:pt x="1462" y="1025"/>
                    </a:lnTo>
                    <a:lnTo>
                      <a:pt x="1509" y="1063"/>
                    </a:lnTo>
                    <a:lnTo>
                      <a:pt x="1556" y="1101"/>
                    </a:lnTo>
                    <a:lnTo>
                      <a:pt x="1604" y="1138"/>
                    </a:lnTo>
                    <a:lnTo>
                      <a:pt x="1651" y="1175"/>
                    </a:lnTo>
                    <a:lnTo>
                      <a:pt x="1698" y="1211"/>
                    </a:lnTo>
                    <a:lnTo>
                      <a:pt x="1745" y="1246"/>
                    </a:lnTo>
                    <a:lnTo>
                      <a:pt x="1792" y="1279"/>
                    </a:lnTo>
                    <a:lnTo>
                      <a:pt x="1840" y="1312"/>
                    </a:lnTo>
                    <a:lnTo>
                      <a:pt x="1887" y="1345"/>
                    </a:lnTo>
                    <a:lnTo>
                      <a:pt x="1934" y="1377"/>
                    </a:lnTo>
                    <a:lnTo>
                      <a:pt x="1981" y="1409"/>
                    </a:lnTo>
                    <a:lnTo>
                      <a:pt x="2028" y="1441"/>
                    </a:lnTo>
                    <a:lnTo>
                      <a:pt x="2075" y="1473"/>
                    </a:lnTo>
                    <a:lnTo>
                      <a:pt x="2123" y="1504"/>
                    </a:lnTo>
                    <a:lnTo>
                      <a:pt x="2170" y="1534"/>
                    </a:lnTo>
                    <a:lnTo>
                      <a:pt x="2217" y="1564"/>
                    </a:lnTo>
                    <a:lnTo>
                      <a:pt x="2264" y="1594"/>
                    </a:lnTo>
                    <a:lnTo>
                      <a:pt x="2311" y="1622"/>
                    </a:lnTo>
                    <a:lnTo>
                      <a:pt x="2358" y="1649"/>
                    </a:lnTo>
                    <a:lnTo>
                      <a:pt x="2406" y="1675"/>
                    </a:lnTo>
                    <a:lnTo>
                      <a:pt x="2453" y="1700"/>
                    </a:lnTo>
                    <a:lnTo>
                      <a:pt x="2500" y="1723"/>
                    </a:lnTo>
                    <a:lnTo>
                      <a:pt x="2547" y="1745"/>
                    </a:lnTo>
                    <a:lnTo>
                      <a:pt x="2594" y="1766"/>
                    </a:lnTo>
                    <a:lnTo>
                      <a:pt x="2641" y="1786"/>
                    </a:lnTo>
                    <a:lnTo>
                      <a:pt x="2689" y="1806"/>
                    </a:lnTo>
                    <a:lnTo>
                      <a:pt x="2736" y="1825"/>
                    </a:lnTo>
                    <a:lnTo>
                      <a:pt x="2783" y="1844"/>
                    </a:lnTo>
                    <a:lnTo>
                      <a:pt x="2830" y="1863"/>
                    </a:lnTo>
                    <a:lnTo>
                      <a:pt x="2877" y="1884"/>
                    </a:lnTo>
                    <a:lnTo>
                      <a:pt x="2925" y="1910"/>
                    </a:lnTo>
                    <a:lnTo>
                      <a:pt x="2972" y="1946"/>
                    </a:lnTo>
                    <a:lnTo>
                      <a:pt x="3019" y="1999"/>
                    </a:lnTo>
                    <a:lnTo>
                      <a:pt x="3066" y="2074"/>
                    </a:lnTo>
                    <a:lnTo>
                      <a:pt x="3113" y="2171"/>
                    </a:lnTo>
                    <a:lnTo>
                      <a:pt x="3160" y="2281"/>
                    </a:lnTo>
                    <a:lnTo>
                      <a:pt x="3208" y="2400"/>
                    </a:lnTo>
                    <a:lnTo>
                      <a:pt x="3255" y="2529"/>
                    </a:lnTo>
                    <a:lnTo>
                      <a:pt x="3302" y="2679"/>
                    </a:lnTo>
                  </a:path>
                </a:pathLst>
              </a:custGeom>
              <a:noFill/>
              <a:ln w="12700" cap="sq">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Line 182">
                <a:extLst>
                  <a:ext uri="{FF2B5EF4-FFF2-40B4-BE49-F238E27FC236}">
                    <a16:creationId xmlns:a16="http://schemas.microsoft.com/office/drawing/2014/main" id="{24D363B8-627C-47A0-AF19-5770E19212E5}"/>
                  </a:ext>
                </a:extLst>
              </p:cNvPr>
              <p:cNvSpPr>
                <a:spLocks noChangeShapeType="1"/>
              </p:cNvSpPr>
              <p:nvPr/>
            </p:nvSpPr>
            <p:spPr bwMode="auto">
              <a:xfrm>
                <a:off x="3354411" y="4470407"/>
                <a:ext cx="731843" cy="515938"/>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Line 190">
                <a:extLst>
                  <a:ext uri="{FF2B5EF4-FFF2-40B4-BE49-F238E27FC236}">
                    <a16:creationId xmlns:a16="http://schemas.microsoft.com/office/drawing/2014/main" id="{9DB48A55-F3F2-4926-906C-1D86E88E1737}"/>
                  </a:ext>
                </a:extLst>
              </p:cNvPr>
              <p:cNvSpPr>
                <a:spLocks noChangeShapeType="1"/>
              </p:cNvSpPr>
              <p:nvPr/>
            </p:nvSpPr>
            <p:spPr bwMode="auto">
              <a:xfrm flipV="1">
                <a:off x="3354411" y="4021144"/>
                <a:ext cx="0" cy="449263"/>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6" name="Line 191">
                <a:extLst>
                  <a:ext uri="{FF2B5EF4-FFF2-40B4-BE49-F238E27FC236}">
                    <a16:creationId xmlns:a16="http://schemas.microsoft.com/office/drawing/2014/main" id="{9B1E90B7-3ADF-4BAD-8327-F626D6D5FE81}"/>
                  </a:ext>
                </a:extLst>
              </p:cNvPr>
              <p:cNvSpPr>
                <a:spLocks noChangeShapeType="1"/>
              </p:cNvSpPr>
              <p:nvPr/>
            </p:nvSpPr>
            <p:spPr bwMode="auto">
              <a:xfrm flipV="1">
                <a:off x="4086254" y="4535494"/>
                <a:ext cx="0" cy="4508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7" name="Line 192">
                <a:extLst>
                  <a:ext uri="{FF2B5EF4-FFF2-40B4-BE49-F238E27FC236}">
                    <a16:creationId xmlns:a16="http://schemas.microsoft.com/office/drawing/2014/main" id="{49329E12-EA91-41EA-A9C9-51B9B1A0FD02}"/>
                  </a:ext>
                </a:extLst>
              </p:cNvPr>
              <p:cNvSpPr>
                <a:spLocks noChangeShapeType="1"/>
              </p:cNvSpPr>
              <p:nvPr/>
            </p:nvSpPr>
            <p:spPr bwMode="auto">
              <a:xfrm>
                <a:off x="3354411" y="4021144"/>
                <a:ext cx="731843" cy="5143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2" name="Group 481">
              <a:extLst>
                <a:ext uri="{FF2B5EF4-FFF2-40B4-BE49-F238E27FC236}">
                  <a16:creationId xmlns:a16="http://schemas.microsoft.com/office/drawing/2014/main" id="{075C4F69-6BEF-4A3E-83FC-D1A0D960C325}"/>
                </a:ext>
              </a:extLst>
            </p:cNvPr>
            <p:cNvGrpSpPr/>
            <p:nvPr/>
          </p:nvGrpSpPr>
          <p:grpSpPr>
            <a:xfrm>
              <a:off x="4024341" y="5037145"/>
              <a:ext cx="249212" cy="80964"/>
              <a:chOff x="4024341" y="5037145"/>
              <a:chExt cx="249212" cy="80964"/>
            </a:xfrm>
          </p:grpSpPr>
          <p:sp>
            <p:nvSpPr>
              <p:cNvPr id="457" name="Freeform 202">
                <a:extLst>
                  <a:ext uri="{FF2B5EF4-FFF2-40B4-BE49-F238E27FC236}">
                    <a16:creationId xmlns:a16="http://schemas.microsoft.com/office/drawing/2014/main" id="{626044DB-4912-4B88-B76E-0EE92AA34722}"/>
                  </a:ext>
                </a:extLst>
              </p:cNvPr>
              <p:cNvSpPr>
                <a:spLocks/>
              </p:cNvSpPr>
              <p:nvPr/>
            </p:nvSpPr>
            <p:spPr bwMode="auto">
              <a:xfrm>
                <a:off x="4024341" y="5037145"/>
                <a:ext cx="63500"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6 w 284"/>
                  <a:gd name="T13" fmla="*/ 42 h 358"/>
                  <a:gd name="T14" fmla="*/ 166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6" y="42"/>
                    </a:lnTo>
                    <a:lnTo>
                      <a:pt x="166"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203">
                <a:extLst>
                  <a:ext uri="{FF2B5EF4-FFF2-40B4-BE49-F238E27FC236}">
                    <a16:creationId xmlns:a16="http://schemas.microsoft.com/office/drawing/2014/main" id="{68506501-76E8-403C-B011-31CCFC04DB83}"/>
                  </a:ext>
                </a:extLst>
              </p:cNvPr>
              <p:cNvSpPr>
                <a:spLocks noEditPoints="1"/>
              </p:cNvSpPr>
              <p:nvPr/>
            </p:nvSpPr>
            <p:spPr bwMode="auto">
              <a:xfrm>
                <a:off x="4095779" y="5060957"/>
                <a:ext cx="52388" cy="33338"/>
              </a:xfrm>
              <a:custGeom>
                <a:avLst/>
                <a:gdLst>
                  <a:gd name="T0" fmla="*/ 236 w 236"/>
                  <a:gd name="T1" fmla="*/ 41 h 149"/>
                  <a:gd name="T2" fmla="*/ 0 w 236"/>
                  <a:gd name="T3" fmla="*/ 41 h 149"/>
                  <a:gd name="T4" fmla="*/ 0 w 236"/>
                  <a:gd name="T5" fmla="*/ 0 h 149"/>
                  <a:gd name="T6" fmla="*/ 236 w 236"/>
                  <a:gd name="T7" fmla="*/ 0 h 149"/>
                  <a:gd name="T8" fmla="*/ 236 w 236"/>
                  <a:gd name="T9" fmla="*/ 41 h 149"/>
                  <a:gd name="T10" fmla="*/ 236 w 236"/>
                  <a:gd name="T11" fmla="*/ 149 h 149"/>
                  <a:gd name="T12" fmla="*/ 0 w 236"/>
                  <a:gd name="T13" fmla="*/ 149 h 149"/>
                  <a:gd name="T14" fmla="*/ 0 w 236"/>
                  <a:gd name="T15" fmla="*/ 108 h 149"/>
                  <a:gd name="T16" fmla="*/ 236 w 236"/>
                  <a:gd name="T17" fmla="*/ 108 h 149"/>
                  <a:gd name="T18" fmla="*/ 236 w 236"/>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49">
                    <a:moveTo>
                      <a:pt x="236" y="41"/>
                    </a:moveTo>
                    <a:lnTo>
                      <a:pt x="0" y="41"/>
                    </a:lnTo>
                    <a:lnTo>
                      <a:pt x="0" y="0"/>
                    </a:lnTo>
                    <a:lnTo>
                      <a:pt x="236" y="0"/>
                    </a:lnTo>
                    <a:lnTo>
                      <a:pt x="236" y="41"/>
                    </a:lnTo>
                    <a:close/>
                    <a:moveTo>
                      <a:pt x="236" y="149"/>
                    </a:moveTo>
                    <a:lnTo>
                      <a:pt x="0" y="149"/>
                    </a:lnTo>
                    <a:lnTo>
                      <a:pt x="0" y="108"/>
                    </a:lnTo>
                    <a:lnTo>
                      <a:pt x="236" y="108"/>
                    </a:lnTo>
                    <a:lnTo>
                      <a:pt x="236"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204">
                <a:extLst>
                  <a:ext uri="{FF2B5EF4-FFF2-40B4-BE49-F238E27FC236}">
                    <a16:creationId xmlns:a16="http://schemas.microsoft.com/office/drawing/2014/main" id="{B1A052E7-4FB4-496B-A5DC-1C77C5A24FB9}"/>
                  </a:ext>
                </a:extLst>
              </p:cNvPr>
              <p:cNvSpPr>
                <a:spLocks/>
              </p:cNvSpPr>
              <p:nvPr/>
            </p:nvSpPr>
            <p:spPr bwMode="auto">
              <a:xfrm>
                <a:off x="4157692" y="5037145"/>
                <a:ext cx="52388" cy="79375"/>
              </a:xfrm>
              <a:custGeom>
                <a:avLst/>
                <a:gdLst>
                  <a:gd name="T0" fmla="*/ 237 w 237"/>
                  <a:gd name="T1" fmla="*/ 317 h 359"/>
                  <a:gd name="T2" fmla="*/ 237 w 237"/>
                  <a:gd name="T3" fmla="*/ 359 h 359"/>
                  <a:gd name="T4" fmla="*/ 0 w 237"/>
                  <a:gd name="T5" fmla="*/ 359 h 359"/>
                  <a:gd name="T6" fmla="*/ 5 w 237"/>
                  <a:gd name="T7" fmla="*/ 329 h 359"/>
                  <a:gd name="T8" fmla="*/ 34 w 237"/>
                  <a:gd name="T9" fmla="*/ 281 h 359"/>
                  <a:gd name="T10" fmla="*/ 92 w 237"/>
                  <a:gd name="T11" fmla="*/ 227 h 359"/>
                  <a:gd name="T12" fmla="*/ 171 w 237"/>
                  <a:gd name="T13" fmla="*/ 151 h 359"/>
                  <a:gd name="T14" fmla="*/ 191 w 237"/>
                  <a:gd name="T15" fmla="*/ 98 h 359"/>
                  <a:gd name="T16" fmla="*/ 172 w 237"/>
                  <a:gd name="T17" fmla="*/ 54 h 359"/>
                  <a:gd name="T18" fmla="*/ 124 w 237"/>
                  <a:gd name="T19" fmla="*/ 36 h 359"/>
                  <a:gd name="T20" fmla="*/ 73 w 237"/>
                  <a:gd name="T21" fmla="*/ 55 h 359"/>
                  <a:gd name="T22" fmla="*/ 54 w 237"/>
                  <a:gd name="T23" fmla="*/ 108 h 359"/>
                  <a:gd name="T24" fmla="*/ 9 w 237"/>
                  <a:gd name="T25" fmla="*/ 103 h 359"/>
                  <a:gd name="T26" fmla="*/ 44 w 237"/>
                  <a:gd name="T27" fmla="*/ 26 h 359"/>
                  <a:gd name="T28" fmla="*/ 125 w 237"/>
                  <a:gd name="T29" fmla="*/ 0 h 359"/>
                  <a:gd name="T30" fmla="*/ 206 w 237"/>
                  <a:gd name="T31" fmla="*/ 28 h 359"/>
                  <a:gd name="T32" fmla="*/ 236 w 237"/>
                  <a:gd name="T33" fmla="*/ 99 h 359"/>
                  <a:gd name="T34" fmla="*/ 228 w 237"/>
                  <a:gd name="T35" fmla="*/ 141 h 359"/>
                  <a:gd name="T36" fmla="*/ 198 w 237"/>
                  <a:gd name="T37" fmla="*/ 185 h 359"/>
                  <a:gd name="T38" fmla="*/ 131 w 237"/>
                  <a:gd name="T39" fmla="*/ 248 h 359"/>
                  <a:gd name="T40" fmla="*/ 80 w 237"/>
                  <a:gd name="T41" fmla="*/ 293 h 359"/>
                  <a:gd name="T42" fmla="*/ 61 w 237"/>
                  <a:gd name="T43" fmla="*/ 317 h 359"/>
                  <a:gd name="T44" fmla="*/ 237 w 237"/>
                  <a:gd name="T45" fmla="*/ 31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359">
                    <a:moveTo>
                      <a:pt x="237" y="317"/>
                    </a:moveTo>
                    <a:lnTo>
                      <a:pt x="237" y="359"/>
                    </a:lnTo>
                    <a:lnTo>
                      <a:pt x="0" y="359"/>
                    </a:lnTo>
                    <a:cubicBezTo>
                      <a:pt x="0" y="349"/>
                      <a:pt x="2" y="338"/>
                      <a:pt x="5" y="329"/>
                    </a:cubicBezTo>
                    <a:cubicBezTo>
                      <a:pt x="11" y="312"/>
                      <a:pt x="21" y="297"/>
                      <a:pt x="34" y="281"/>
                    </a:cubicBezTo>
                    <a:cubicBezTo>
                      <a:pt x="48" y="265"/>
                      <a:pt x="67" y="247"/>
                      <a:pt x="92" y="227"/>
                    </a:cubicBezTo>
                    <a:cubicBezTo>
                      <a:pt x="131" y="195"/>
                      <a:pt x="157" y="170"/>
                      <a:pt x="171" y="151"/>
                    </a:cubicBezTo>
                    <a:cubicBezTo>
                      <a:pt x="184" y="132"/>
                      <a:pt x="191" y="115"/>
                      <a:pt x="191" y="98"/>
                    </a:cubicBezTo>
                    <a:cubicBezTo>
                      <a:pt x="191" y="81"/>
                      <a:pt x="185" y="66"/>
                      <a:pt x="172" y="54"/>
                    </a:cubicBezTo>
                    <a:cubicBezTo>
                      <a:pt x="160" y="42"/>
                      <a:pt x="144" y="36"/>
                      <a:pt x="124" y="36"/>
                    </a:cubicBezTo>
                    <a:cubicBezTo>
                      <a:pt x="103" y="36"/>
                      <a:pt x="86" y="42"/>
                      <a:pt x="73" y="55"/>
                    </a:cubicBezTo>
                    <a:cubicBezTo>
                      <a:pt x="60" y="68"/>
                      <a:pt x="54" y="85"/>
                      <a:pt x="54" y="108"/>
                    </a:cubicBezTo>
                    <a:lnTo>
                      <a:pt x="9" y="103"/>
                    </a:lnTo>
                    <a:cubicBezTo>
                      <a:pt x="12" y="70"/>
                      <a:pt x="23" y="44"/>
                      <a:pt x="44" y="26"/>
                    </a:cubicBezTo>
                    <a:cubicBezTo>
                      <a:pt x="64" y="9"/>
                      <a:pt x="91" y="0"/>
                      <a:pt x="125" y="0"/>
                    </a:cubicBezTo>
                    <a:cubicBezTo>
                      <a:pt x="159" y="0"/>
                      <a:pt x="186" y="9"/>
                      <a:pt x="206" y="28"/>
                    </a:cubicBezTo>
                    <a:cubicBezTo>
                      <a:pt x="226" y="47"/>
                      <a:pt x="236" y="71"/>
                      <a:pt x="236" y="99"/>
                    </a:cubicBezTo>
                    <a:cubicBezTo>
                      <a:pt x="236" y="113"/>
                      <a:pt x="233" y="128"/>
                      <a:pt x="228" y="141"/>
                    </a:cubicBezTo>
                    <a:cubicBezTo>
                      <a:pt x="222" y="155"/>
                      <a:pt x="212" y="170"/>
                      <a:pt x="198" y="185"/>
                    </a:cubicBezTo>
                    <a:cubicBezTo>
                      <a:pt x="185" y="200"/>
                      <a:pt x="162" y="221"/>
                      <a:pt x="131" y="248"/>
                    </a:cubicBezTo>
                    <a:cubicBezTo>
                      <a:pt x="104" y="270"/>
                      <a:pt x="87" y="285"/>
                      <a:pt x="80" y="293"/>
                    </a:cubicBezTo>
                    <a:cubicBezTo>
                      <a:pt x="72" y="301"/>
                      <a:pt x="66" y="309"/>
                      <a:pt x="61" y="317"/>
                    </a:cubicBezTo>
                    <a:lnTo>
                      <a:pt x="237" y="3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06">
                <a:extLst>
                  <a:ext uri="{FF2B5EF4-FFF2-40B4-BE49-F238E27FC236}">
                    <a16:creationId xmlns:a16="http://schemas.microsoft.com/office/drawing/2014/main" id="{048C300C-C459-4784-B816-E16E72A2AD0D}"/>
                  </a:ext>
                </a:extLst>
              </p:cNvPr>
              <p:cNvSpPr>
                <a:spLocks noEditPoints="1"/>
              </p:cNvSpPr>
              <p:nvPr/>
            </p:nvSpPr>
            <p:spPr bwMode="auto">
              <a:xfrm>
                <a:off x="4221165" y="5037146"/>
                <a:ext cx="52388" cy="80963"/>
              </a:xfrm>
              <a:custGeom>
                <a:avLst/>
                <a:gdLst>
                  <a:gd name="T0" fmla="*/ 0 w 234"/>
                  <a:gd name="T1" fmla="*/ 183 h 365"/>
                  <a:gd name="T2" fmla="*/ 13 w 234"/>
                  <a:gd name="T3" fmla="*/ 81 h 365"/>
                  <a:gd name="T4" fmla="*/ 52 w 234"/>
                  <a:gd name="T5" fmla="*/ 21 h 365"/>
                  <a:gd name="T6" fmla="*/ 117 w 234"/>
                  <a:gd name="T7" fmla="*/ 0 h 365"/>
                  <a:gd name="T8" fmla="*/ 167 w 234"/>
                  <a:gd name="T9" fmla="*/ 11 h 365"/>
                  <a:gd name="T10" fmla="*/ 203 w 234"/>
                  <a:gd name="T11" fmla="*/ 45 h 365"/>
                  <a:gd name="T12" fmla="*/ 226 w 234"/>
                  <a:gd name="T13" fmla="*/ 98 h 365"/>
                  <a:gd name="T14" fmla="*/ 234 w 234"/>
                  <a:gd name="T15" fmla="*/ 183 h 365"/>
                  <a:gd name="T16" fmla="*/ 221 w 234"/>
                  <a:gd name="T17" fmla="*/ 284 h 365"/>
                  <a:gd name="T18" fmla="*/ 182 w 234"/>
                  <a:gd name="T19" fmla="*/ 344 h 365"/>
                  <a:gd name="T20" fmla="*/ 117 w 234"/>
                  <a:gd name="T21" fmla="*/ 365 h 365"/>
                  <a:gd name="T22" fmla="*/ 36 w 234"/>
                  <a:gd name="T23" fmla="*/ 328 h 365"/>
                  <a:gd name="T24" fmla="*/ 0 w 234"/>
                  <a:gd name="T25" fmla="*/ 183 h 365"/>
                  <a:gd name="T26" fmla="*/ 45 w 234"/>
                  <a:gd name="T27" fmla="*/ 183 h 365"/>
                  <a:gd name="T28" fmla="*/ 66 w 234"/>
                  <a:gd name="T29" fmla="*/ 300 h 365"/>
                  <a:gd name="T30" fmla="*/ 117 w 234"/>
                  <a:gd name="T31" fmla="*/ 329 h 365"/>
                  <a:gd name="T32" fmla="*/ 168 w 234"/>
                  <a:gd name="T33" fmla="*/ 300 h 365"/>
                  <a:gd name="T34" fmla="*/ 188 w 234"/>
                  <a:gd name="T35" fmla="*/ 183 h 365"/>
                  <a:gd name="T36" fmla="*/ 168 w 234"/>
                  <a:gd name="T37" fmla="*/ 65 h 365"/>
                  <a:gd name="T38" fmla="*/ 116 w 234"/>
                  <a:gd name="T39" fmla="*/ 36 h 365"/>
                  <a:gd name="T40" fmla="*/ 68 w 234"/>
                  <a:gd name="T41" fmla="*/ 62 h 365"/>
                  <a:gd name="T42" fmla="*/ 45 w 234"/>
                  <a:gd name="T43" fmla="*/ 18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365">
                    <a:moveTo>
                      <a:pt x="0" y="183"/>
                    </a:moveTo>
                    <a:cubicBezTo>
                      <a:pt x="0" y="140"/>
                      <a:pt x="5" y="106"/>
                      <a:pt x="13" y="81"/>
                    </a:cubicBezTo>
                    <a:cubicBezTo>
                      <a:pt x="22" y="55"/>
                      <a:pt x="35" y="35"/>
                      <a:pt x="52" y="21"/>
                    </a:cubicBezTo>
                    <a:cubicBezTo>
                      <a:pt x="69" y="7"/>
                      <a:pt x="91" y="0"/>
                      <a:pt x="117" y="0"/>
                    </a:cubicBezTo>
                    <a:cubicBezTo>
                      <a:pt x="136" y="0"/>
                      <a:pt x="153" y="4"/>
                      <a:pt x="167" y="11"/>
                    </a:cubicBezTo>
                    <a:cubicBezTo>
                      <a:pt x="182" y="19"/>
                      <a:pt x="194" y="30"/>
                      <a:pt x="203" y="45"/>
                    </a:cubicBezTo>
                    <a:cubicBezTo>
                      <a:pt x="213" y="59"/>
                      <a:pt x="220" y="77"/>
                      <a:pt x="226" y="98"/>
                    </a:cubicBezTo>
                    <a:cubicBezTo>
                      <a:pt x="231" y="119"/>
                      <a:pt x="234" y="147"/>
                      <a:pt x="234" y="183"/>
                    </a:cubicBezTo>
                    <a:cubicBezTo>
                      <a:pt x="234" y="225"/>
                      <a:pt x="229" y="259"/>
                      <a:pt x="221" y="284"/>
                    </a:cubicBezTo>
                    <a:cubicBezTo>
                      <a:pt x="212" y="310"/>
                      <a:pt x="199" y="330"/>
                      <a:pt x="182" y="344"/>
                    </a:cubicBezTo>
                    <a:cubicBezTo>
                      <a:pt x="165" y="358"/>
                      <a:pt x="143" y="365"/>
                      <a:pt x="117" y="365"/>
                    </a:cubicBezTo>
                    <a:cubicBezTo>
                      <a:pt x="82" y="365"/>
                      <a:pt x="55" y="353"/>
                      <a:pt x="36" y="328"/>
                    </a:cubicBezTo>
                    <a:cubicBezTo>
                      <a:pt x="12" y="298"/>
                      <a:pt x="0" y="250"/>
                      <a:pt x="0" y="183"/>
                    </a:cubicBezTo>
                    <a:close/>
                    <a:moveTo>
                      <a:pt x="45" y="183"/>
                    </a:moveTo>
                    <a:cubicBezTo>
                      <a:pt x="45" y="241"/>
                      <a:pt x="52" y="281"/>
                      <a:pt x="66" y="300"/>
                    </a:cubicBezTo>
                    <a:cubicBezTo>
                      <a:pt x="80" y="319"/>
                      <a:pt x="97" y="329"/>
                      <a:pt x="117" y="329"/>
                    </a:cubicBezTo>
                    <a:cubicBezTo>
                      <a:pt x="137" y="329"/>
                      <a:pt x="154" y="319"/>
                      <a:pt x="168" y="300"/>
                    </a:cubicBezTo>
                    <a:cubicBezTo>
                      <a:pt x="182" y="280"/>
                      <a:pt x="188" y="241"/>
                      <a:pt x="188" y="183"/>
                    </a:cubicBezTo>
                    <a:cubicBezTo>
                      <a:pt x="188" y="124"/>
                      <a:pt x="182" y="85"/>
                      <a:pt x="168" y="65"/>
                    </a:cubicBezTo>
                    <a:cubicBezTo>
                      <a:pt x="154" y="46"/>
                      <a:pt x="137" y="36"/>
                      <a:pt x="116" y="36"/>
                    </a:cubicBezTo>
                    <a:cubicBezTo>
                      <a:pt x="96" y="36"/>
                      <a:pt x="80" y="45"/>
                      <a:pt x="68" y="62"/>
                    </a:cubicBezTo>
                    <a:cubicBezTo>
                      <a:pt x="53"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89" name="Group 488">
            <a:extLst>
              <a:ext uri="{FF2B5EF4-FFF2-40B4-BE49-F238E27FC236}">
                <a16:creationId xmlns:a16="http://schemas.microsoft.com/office/drawing/2014/main" id="{7451B228-E8A7-485F-9C18-0B6EAF157C12}"/>
              </a:ext>
            </a:extLst>
          </p:cNvPr>
          <p:cNvGrpSpPr/>
          <p:nvPr/>
        </p:nvGrpSpPr>
        <p:grpSpPr>
          <a:xfrm>
            <a:off x="3036908" y="4311656"/>
            <a:ext cx="898507" cy="1076329"/>
            <a:chOff x="3036908" y="4311656"/>
            <a:chExt cx="898507" cy="1076329"/>
          </a:xfrm>
        </p:grpSpPr>
        <p:grpSp>
          <p:nvGrpSpPr>
            <p:cNvPr id="488" name="Group 487">
              <a:extLst>
                <a:ext uri="{FF2B5EF4-FFF2-40B4-BE49-F238E27FC236}">
                  <a16:creationId xmlns:a16="http://schemas.microsoft.com/office/drawing/2014/main" id="{525DAFB6-858A-45E7-9408-64E19B1A9340}"/>
                </a:ext>
              </a:extLst>
            </p:cNvPr>
            <p:cNvGrpSpPr/>
            <p:nvPr/>
          </p:nvGrpSpPr>
          <p:grpSpPr>
            <a:xfrm>
              <a:off x="3036908" y="4311656"/>
              <a:ext cx="731843" cy="965202"/>
              <a:chOff x="3036908" y="4311656"/>
              <a:chExt cx="731843" cy="965202"/>
            </a:xfrm>
          </p:grpSpPr>
          <p:sp>
            <p:nvSpPr>
              <p:cNvPr id="448" name="Freeform 193">
                <a:extLst>
                  <a:ext uri="{FF2B5EF4-FFF2-40B4-BE49-F238E27FC236}">
                    <a16:creationId xmlns:a16="http://schemas.microsoft.com/office/drawing/2014/main" id="{4709915B-C8AA-496D-9CAB-82B99C59F338}"/>
                  </a:ext>
                </a:extLst>
              </p:cNvPr>
              <p:cNvSpPr>
                <a:spLocks/>
              </p:cNvSpPr>
              <p:nvPr/>
            </p:nvSpPr>
            <p:spPr bwMode="auto">
              <a:xfrm>
                <a:off x="3036908" y="4559307"/>
                <a:ext cx="731843" cy="714376"/>
              </a:xfrm>
              <a:custGeom>
                <a:avLst/>
                <a:gdLst>
                  <a:gd name="T0" fmla="*/ 47 w 3302"/>
                  <a:gd name="T1" fmla="*/ 33 h 3212"/>
                  <a:gd name="T2" fmla="*/ 142 w 3302"/>
                  <a:gd name="T3" fmla="*/ 99 h 3212"/>
                  <a:gd name="T4" fmla="*/ 236 w 3302"/>
                  <a:gd name="T5" fmla="*/ 165 h 3212"/>
                  <a:gd name="T6" fmla="*/ 330 w 3302"/>
                  <a:gd name="T7" fmla="*/ 231 h 3212"/>
                  <a:gd name="T8" fmla="*/ 425 w 3302"/>
                  <a:gd name="T9" fmla="*/ 297 h 3212"/>
                  <a:gd name="T10" fmla="*/ 519 w 3302"/>
                  <a:gd name="T11" fmla="*/ 363 h 3212"/>
                  <a:gd name="T12" fmla="*/ 613 w 3302"/>
                  <a:gd name="T13" fmla="*/ 429 h 3212"/>
                  <a:gd name="T14" fmla="*/ 708 w 3302"/>
                  <a:gd name="T15" fmla="*/ 496 h 3212"/>
                  <a:gd name="T16" fmla="*/ 802 w 3302"/>
                  <a:gd name="T17" fmla="*/ 562 h 3212"/>
                  <a:gd name="T18" fmla="*/ 896 w 3302"/>
                  <a:gd name="T19" fmla="*/ 629 h 3212"/>
                  <a:gd name="T20" fmla="*/ 991 w 3302"/>
                  <a:gd name="T21" fmla="*/ 695 h 3212"/>
                  <a:gd name="T22" fmla="*/ 1085 w 3302"/>
                  <a:gd name="T23" fmla="*/ 762 h 3212"/>
                  <a:gd name="T24" fmla="*/ 1179 w 3302"/>
                  <a:gd name="T25" fmla="*/ 828 h 3212"/>
                  <a:gd name="T26" fmla="*/ 1274 w 3302"/>
                  <a:gd name="T27" fmla="*/ 893 h 3212"/>
                  <a:gd name="T28" fmla="*/ 1368 w 3302"/>
                  <a:gd name="T29" fmla="*/ 956 h 3212"/>
                  <a:gd name="T30" fmla="*/ 1462 w 3302"/>
                  <a:gd name="T31" fmla="*/ 1017 h 3212"/>
                  <a:gd name="T32" fmla="*/ 1557 w 3302"/>
                  <a:gd name="T33" fmla="*/ 1077 h 3212"/>
                  <a:gd name="T34" fmla="*/ 1651 w 3302"/>
                  <a:gd name="T35" fmla="*/ 1139 h 3212"/>
                  <a:gd name="T36" fmla="*/ 1745 w 3302"/>
                  <a:gd name="T37" fmla="*/ 1204 h 3212"/>
                  <a:gd name="T38" fmla="*/ 1840 w 3302"/>
                  <a:gd name="T39" fmla="*/ 1271 h 3212"/>
                  <a:gd name="T40" fmla="*/ 1934 w 3302"/>
                  <a:gd name="T41" fmla="*/ 1339 h 3212"/>
                  <a:gd name="T42" fmla="*/ 2028 w 3302"/>
                  <a:gd name="T43" fmla="*/ 1407 h 3212"/>
                  <a:gd name="T44" fmla="*/ 2123 w 3302"/>
                  <a:gd name="T45" fmla="*/ 1476 h 3212"/>
                  <a:gd name="T46" fmla="*/ 2217 w 3302"/>
                  <a:gd name="T47" fmla="*/ 1546 h 3212"/>
                  <a:gd name="T48" fmla="*/ 2312 w 3302"/>
                  <a:gd name="T49" fmla="*/ 1618 h 3212"/>
                  <a:gd name="T50" fmla="*/ 2406 w 3302"/>
                  <a:gd name="T51" fmla="*/ 1692 h 3212"/>
                  <a:gd name="T52" fmla="*/ 2500 w 3302"/>
                  <a:gd name="T53" fmla="*/ 1768 h 3212"/>
                  <a:gd name="T54" fmla="*/ 2595 w 3302"/>
                  <a:gd name="T55" fmla="*/ 1847 h 3212"/>
                  <a:gd name="T56" fmla="*/ 2689 w 3302"/>
                  <a:gd name="T57" fmla="*/ 1931 h 3212"/>
                  <a:gd name="T58" fmla="*/ 2783 w 3302"/>
                  <a:gd name="T59" fmla="*/ 2025 h 3212"/>
                  <a:gd name="T60" fmla="*/ 2878 w 3302"/>
                  <a:gd name="T61" fmla="*/ 2136 h 3212"/>
                  <a:gd name="T62" fmla="*/ 2972 w 3302"/>
                  <a:gd name="T63" fmla="*/ 2276 h 3212"/>
                  <a:gd name="T64" fmla="*/ 3066 w 3302"/>
                  <a:gd name="T65" fmla="*/ 2467 h 3212"/>
                  <a:gd name="T66" fmla="*/ 3161 w 3302"/>
                  <a:gd name="T67" fmla="*/ 2739 h 3212"/>
                  <a:gd name="T68" fmla="*/ 3255 w 3302"/>
                  <a:gd name="T69" fmla="*/ 3077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2" h="3212">
                    <a:moveTo>
                      <a:pt x="0" y="0"/>
                    </a:moveTo>
                    <a:lnTo>
                      <a:pt x="47" y="33"/>
                    </a:lnTo>
                    <a:lnTo>
                      <a:pt x="94" y="66"/>
                    </a:lnTo>
                    <a:lnTo>
                      <a:pt x="142" y="99"/>
                    </a:lnTo>
                    <a:lnTo>
                      <a:pt x="189" y="132"/>
                    </a:lnTo>
                    <a:lnTo>
                      <a:pt x="236" y="165"/>
                    </a:lnTo>
                    <a:lnTo>
                      <a:pt x="283" y="198"/>
                    </a:lnTo>
                    <a:lnTo>
                      <a:pt x="330" y="231"/>
                    </a:lnTo>
                    <a:lnTo>
                      <a:pt x="377" y="264"/>
                    </a:lnTo>
                    <a:lnTo>
                      <a:pt x="425" y="297"/>
                    </a:lnTo>
                    <a:lnTo>
                      <a:pt x="472" y="330"/>
                    </a:lnTo>
                    <a:lnTo>
                      <a:pt x="519" y="363"/>
                    </a:lnTo>
                    <a:lnTo>
                      <a:pt x="566" y="396"/>
                    </a:lnTo>
                    <a:lnTo>
                      <a:pt x="613" y="429"/>
                    </a:lnTo>
                    <a:lnTo>
                      <a:pt x="660" y="463"/>
                    </a:lnTo>
                    <a:lnTo>
                      <a:pt x="708" y="496"/>
                    </a:lnTo>
                    <a:lnTo>
                      <a:pt x="755" y="529"/>
                    </a:lnTo>
                    <a:lnTo>
                      <a:pt x="802" y="562"/>
                    </a:lnTo>
                    <a:lnTo>
                      <a:pt x="849" y="595"/>
                    </a:lnTo>
                    <a:lnTo>
                      <a:pt x="896" y="629"/>
                    </a:lnTo>
                    <a:lnTo>
                      <a:pt x="944" y="662"/>
                    </a:lnTo>
                    <a:lnTo>
                      <a:pt x="991" y="695"/>
                    </a:lnTo>
                    <a:lnTo>
                      <a:pt x="1038" y="728"/>
                    </a:lnTo>
                    <a:lnTo>
                      <a:pt x="1085" y="762"/>
                    </a:lnTo>
                    <a:lnTo>
                      <a:pt x="1132" y="795"/>
                    </a:lnTo>
                    <a:lnTo>
                      <a:pt x="1179" y="828"/>
                    </a:lnTo>
                    <a:lnTo>
                      <a:pt x="1227" y="860"/>
                    </a:lnTo>
                    <a:lnTo>
                      <a:pt x="1274" y="893"/>
                    </a:lnTo>
                    <a:lnTo>
                      <a:pt x="1321" y="924"/>
                    </a:lnTo>
                    <a:lnTo>
                      <a:pt x="1368" y="956"/>
                    </a:lnTo>
                    <a:lnTo>
                      <a:pt x="1415" y="986"/>
                    </a:lnTo>
                    <a:lnTo>
                      <a:pt x="1462" y="1017"/>
                    </a:lnTo>
                    <a:lnTo>
                      <a:pt x="1510" y="1047"/>
                    </a:lnTo>
                    <a:lnTo>
                      <a:pt x="1557" y="1077"/>
                    </a:lnTo>
                    <a:lnTo>
                      <a:pt x="1604" y="1108"/>
                    </a:lnTo>
                    <a:lnTo>
                      <a:pt x="1651" y="1139"/>
                    </a:lnTo>
                    <a:lnTo>
                      <a:pt x="1698" y="1172"/>
                    </a:lnTo>
                    <a:lnTo>
                      <a:pt x="1745" y="1204"/>
                    </a:lnTo>
                    <a:lnTo>
                      <a:pt x="1793" y="1238"/>
                    </a:lnTo>
                    <a:lnTo>
                      <a:pt x="1840" y="1271"/>
                    </a:lnTo>
                    <a:lnTo>
                      <a:pt x="1887" y="1305"/>
                    </a:lnTo>
                    <a:lnTo>
                      <a:pt x="1934" y="1339"/>
                    </a:lnTo>
                    <a:lnTo>
                      <a:pt x="1981" y="1373"/>
                    </a:lnTo>
                    <a:lnTo>
                      <a:pt x="2028" y="1407"/>
                    </a:lnTo>
                    <a:lnTo>
                      <a:pt x="2076" y="1441"/>
                    </a:lnTo>
                    <a:lnTo>
                      <a:pt x="2123" y="1476"/>
                    </a:lnTo>
                    <a:lnTo>
                      <a:pt x="2170" y="1511"/>
                    </a:lnTo>
                    <a:lnTo>
                      <a:pt x="2217" y="1546"/>
                    </a:lnTo>
                    <a:lnTo>
                      <a:pt x="2264" y="1582"/>
                    </a:lnTo>
                    <a:lnTo>
                      <a:pt x="2312" y="1618"/>
                    </a:lnTo>
                    <a:lnTo>
                      <a:pt x="2359" y="1655"/>
                    </a:lnTo>
                    <a:lnTo>
                      <a:pt x="2406" y="1692"/>
                    </a:lnTo>
                    <a:lnTo>
                      <a:pt x="2453" y="1730"/>
                    </a:lnTo>
                    <a:lnTo>
                      <a:pt x="2500" y="1768"/>
                    </a:lnTo>
                    <a:lnTo>
                      <a:pt x="2547" y="1807"/>
                    </a:lnTo>
                    <a:lnTo>
                      <a:pt x="2595" y="1847"/>
                    </a:lnTo>
                    <a:lnTo>
                      <a:pt x="2642" y="1888"/>
                    </a:lnTo>
                    <a:lnTo>
                      <a:pt x="2689" y="1931"/>
                    </a:lnTo>
                    <a:lnTo>
                      <a:pt x="2736" y="1976"/>
                    </a:lnTo>
                    <a:lnTo>
                      <a:pt x="2783" y="2025"/>
                    </a:lnTo>
                    <a:lnTo>
                      <a:pt x="2830" y="2078"/>
                    </a:lnTo>
                    <a:lnTo>
                      <a:pt x="2878" y="2136"/>
                    </a:lnTo>
                    <a:lnTo>
                      <a:pt x="2925" y="2201"/>
                    </a:lnTo>
                    <a:lnTo>
                      <a:pt x="2972" y="2276"/>
                    </a:lnTo>
                    <a:lnTo>
                      <a:pt x="3019" y="2363"/>
                    </a:lnTo>
                    <a:lnTo>
                      <a:pt x="3066" y="2467"/>
                    </a:lnTo>
                    <a:lnTo>
                      <a:pt x="3113" y="2591"/>
                    </a:lnTo>
                    <a:lnTo>
                      <a:pt x="3161" y="2739"/>
                    </a:lnTo>
                    <a:lnTo>
                      <a:pt x="3208" y="2907"/>
                    </a:lnTo>
                    <a:lnTo>
                      <a:pt x="3255" y="3077"/>
                    </a:lnTo>
                    <a:lnTo>
                      <a:pt x="3302" y="3212"/>
                    </a:lnTo>
                  </a:path>
                </a:pathLst>
              </a:custGeom>
              <a:noFill/>
              <a:ln w="12700" cap="sq">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Line 194">
                <a:extLst>
                  <a:ext uri="{FF2B5EF4-FFF2-40B4-BE49-F238E27FC236}">
                    <a16:creationId xmlns:a16="http://schemas.microsoft.com/office/drawing/2014/main" id="{A7900AE5-8DC1-4357-A3DC-3444DDDADB5C}"/>
                  </a:ext>
                </a:extLst>
              </p:cNvPr>
              <p:cNvSpPr>
                <a:spLocks noChangeShapeType="1"/>
              </p:cNvSpPr>
              <p:nvPr/>
            </p:nvSpPr>
            <p:spPr bwMode="auto">
              <a:xfrm>
                <a:off x="3036908" y="4760919"/>
                <a:ext cx="731843" cy="515938"/>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0" name="Line 195">
                <a:extLst>
                  <a:ext uri="{FF2B5EF4-FFF2-40B4-BE49-F238E27FC236}">
                    <a16:creationId xmlns:a16="http://schemas.microsoft.com/office/drawing/2014/main" id="{28CA8C20-61ED-4548-8505-D295830223F7}"/>
                  </a:ext>
                </a:extLst>
              </p:cNvPr>
              <p:cNvSpPr>
                <a:spLocks noChangeShapeType="1"/>
              </p:cNvSpPr>
              <p:nvPr/>
            </p:nvSpPr>
            <p:spPr bwMode="auto">
              <a:xfrm flipV="1">
                <a:off x="3036908" y="4311656"/>
                <a:ext cx="0" cy="449263"/>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Line 196">
                <a:extLst>
                  <a:ext uri="{FF2B5EF4-FFF2-40B4-BE49-F238E27FC236}">
                    <a16:creationId xmlns:a16="http://schemas.microsoft.com/office/drawing/2014/main" id="{865C5C19-8B17-472B-912F-B5F915D58108}"/>
                  </a:ext>
                </a:extLst>
              </p:cNvPr>
              <p:cNvSpPr>
                <a:spLocks noChangeShapeType="1"/>
              </p:cNvSpPr>
              <p:nvPr/>
            </p:nvSpPr>
            <p:spPr bwMode="auto">
              <a:xfrm flipV="1">
                <a:off x="3768751" y="4826007"/>
                <a:ext cx="0" cy="4508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Line 197">
                <a:extLst>
                  <a:ext uri="{FF2B5EF4-FFF2-40B4-BE49-F238E27FC236}">
                    <a16:creationId xmlns:a16="http://schemas.microsoft.com/office/drawing/2014/main" id="{5EB5B498-522D-4992-AAF4-81593795E478}"/>
                  </a:ext>
                </a:extLst>
              </p:cNvPr>
              <p:cNvSpPr>
                <a:spLocks noChangeShapeType="1"/>
              </p:cNvSpPr>
              <p:nvPr/>
            </p:nvSpPr>
            <p:spPr bwMode="auto">
              <a:xfrm>
                <a:off x="3036908" y="4311656"/>
                <a:ext cx="731843" cy="514351"/>
              </a:xfrm>
              <a:prstGeom prst="line">
                <a:avLst/>
              </a:prstGeom>
              <a:noFill/>
              <a:ln w="63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1" name="Group 480">
              <a:extLst>
                <a:ext uri="{FF2B5EF4-FFF2-40B4-BE49-F238E27FC236}">
                  <a16:creationId xmlns:a16="http://schemas.microsoft.com/office/drawing/2014/main" id="{48314CA1-AAD7-43CF-AE92-30BFFDBBD2EB}"/>
                </a:ext>
              </a:extLst>
            </p:cNvPr>
            <p:cNvGrpSpPr/>
            <p:nvPr/>
          </p:nvGrpSpPr>
          <p:grpSpPr>
            <a:xfrm>
              <a:off x="3687765" y="5307022"/>
              <a:ext cx="247650" cy="80963"/>
              <a:chOff x="3687765" y="5307022"/>
              <a:chExt cx="247650" cy="80963"/>
            </a:xfrm>
          </p:grpSpPr>
          <p:sp>
            <p:nvSpPr>
              <p:cNvPr id="61" name="Freeform 207">
                <a:extLst>
                  <a:ext uri="{FF2B5EF4-FFF2-40B4-BE49-F238E27FC236}">
                    <a16:creationId xmlns:a16="http://schemas.microsoft.com/office/drawing/2014/main" id="{20F22F94-E32C-4035-ACC6-9CF5C87E5C34}"/>
                  </a:ext>
                </a:extLst>
              </p:cNvPr>
              <p:cNvSpPr>
                <a:spLocks/>
              </p:cNvSpPr>
              <p:nvPr/>
            </p:nvSpPr>
            <p:spPr bwMode="auto">
              <a:xfrm>
                <a:off x="3687765" y="5307022"/>
                <a:ext cx="61913" cy="79375"/>
              </a:xfrm>
              <a:custGeom>
                <a:avLst/>
                <a:gdLst>
                  <a:gd name="T0" fmla="*/ 117 w 283"/>
                  <a:gd name="T1" fmla="*/ 358 h 358"/>
                  <a:gd name="T2" fmla="*/ 117 w 283"/>
                  <a:gd name="T3" fmla="*/ 42 h 358"/>
                  <a:gd name="T4" fmla="*/ 0 w 283"/>
                  <a:gd name="T5" fmla="*/ 42 h 358"/>
                  <a:gd name="T6" fmla="*/ 0 w 283"/>
                  <a:gd name="T7" fmla="*/ 0 h 358"/>
                  <a:gd name="T8" fmla="*/ 283 w 283"/>
                  <a:gd name="T9" fmla="*/ 0 h 358"/>
                  <a:gd name="T10" fmla="*/ 283 w 283"/>
                  <a:gd name="T11" fmla="*/ 42 h 358"/>
                  <a:gd name="T12" fmla="*/ 165 w 283"/>
                  <a:gd name="T13" fmla="*/ 42 h 358"/>
                  <a:gd name="T14" fmla="*/ 165 w 283"/>
                  <a:gd name="T15" fmla="*/ 358 h 358"/>
                  <a:gd name="T16" fmla="*/ 117 w 283"/>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58">
                    <a:moveTo>
                      <a:pt x="117" y="358"/>
                    </a:moveTo>
                    <a:lnTo>
                      <a:pt x="117" y="42"/>
                    </a:lnTo>
                    <a:lnTo>
                      <a:pt x="0" y="42"/>
                    </a:lnTo>
                    <a:lnTo>
                      <a:pt x="0" y="0"/>
                    </a:lnTo>
                    <a:lnTo>
                      <a:pt x="283" y="0"/>
                    </a:lnTo>
                    <a:lnTo>
                      <a:pt x="283" y="42"/>
                    </a:lnTo>
                    <a:lnTo>
                      <a:pt x="165" y="42"/>
                    </a:lnTo>
                    <a:lnTo>
                      <a:pt x="165" y="358"/>
                    </a:lnTo>
                    <a:lnTo>
                      <a:pt x="117"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08">
                <a:extLst>
                  <a:ext uri="{FF2B5EF4-FFF2-40B4-BE49-F238E27FC236}">
                    <a16:creationId xmlns:a16="http://schemas.microsoft.com/office/drawing/2014/main" id="{2820EDFB-69F2-4EB3-8FB0-5FB89D71C274}"/>
                  </a:ext>
                </a:extLst>
              </p:cNvPr>
              <p:cNvSpPr>
                <a:spLocks noEditPoints="1"/>
              </p:cNvSpPr>
              <p:nvPr/>
            </p:nvSpPr>
            <p:spPr bwMode="auto">
              <a:xfrm>
                <a:off x="3759202" y="5330835"/>
                <a:ext cx="52388" cy="33338"/>
              </a:xfrm>
              <a:custGeom>
                <a:avLst/>
                <a:gdLst>
                  <a:gd name="T0" fmla="*/ 237 w 237"/>
                  <a:gd name="T1" fmla="*/ 41 h 150"/>
                  <a:gd name="T2" fmla="*/ 0 w 237"/>
                  <a:gd name="T3" fmla="*/ 41 h 150"/>
                  <a:gd name="T4" fmla="*/ 0 w 237"/>
                  <a:gd name="T5" fmla="*/ 0 h 150"/>
                  <a:gd name="T6" fmla="*/ 237 w 237"/>
                  <a:gd name="T7" fmla="*/ 0 h 150"/>
                  <a:gd name="T8" fmla="*/ 237 w 237"/>
                  <a:gd name="T9" fmla="*/ 41 h 150"/>
                  <a:gd name="T10" fmla="*/ 237 w 237"/>
                  <a:gd name="T11" fmla="*/ 150 h 150"/>
                  <a:gd name="T12" fmla="*/ 0 w 237"/>
                  <a:gd name="T13" fmla="*/ 150 h 150"/>
                  <a:gd name="T14" fmla="*/ 0 w 237"/>
                  <a:gd name="T15" fmla="*/ 109 h 150"/>
                  <a:gd name="T16" fmla="*/ 237 w 237"/>
                  <a:gd name="T17" fmla="*/ 109 h 150"/>
                  <a:gd name="T18" fmla="*/ 237 w 237"/>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50">
                    <a:moveTo>
                      <a:pt x="237" y="41"/>
                    </a:moveTo>
                    <a:lnTo>
                      <a:pt x="0" y="41"/>
                    </a:lnTo>
                    <a:lnTo>
                      <a:pt x="0" y="0"/>
                    </a:lnTo>
                    <a:lnTo>
                      <a:pt x="237" y="0"/>
                    </a:lnTo>
                    <a:lnTo>
                      <a:pt x="237" y="41"/>
                    </a:lnTo>
                    <a:close/>
                    <a:moveTo>
                      <a:pt x="237" y="150"/>
                    </a:moveTo>
                    <a:lnTo>
                      <a:pt x="0" y="150"/>
                    </a:lnTo>
                    <a:lnTo>
                      <a:pt x="0" y="109"/>
                    </a:lnTo>
                    <a:lnTo>
                      <a:pt x="237" y="109"/>
                    </a:lnTo>
                    <a:lnTo>
                      <a:pt x="237"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09">
                <a:extLst>
                  <a:ext uri="{FF2B5EF4-FFF2-40B4-BE49-F238E27FC236}">
                    <a16:creationId xmlns:a16="http://schemas.microsoft.com/office/drawing/2014/main" id="{2E298E50-B920-4424-B840-E61E10F76DDA}"/>
                  </a:ext>
                </a:extLst>
              </p:cNvPr>
              <p:cNvSpPr>
                <a:spLocks/>
              </p:cNvSpPr>
              <p:nvPr/>
            </p:nvSpPr>
            <p:spPr bwMode="auto">
              <a:xfrm>
                <a:off x="3822702" y="5307022"/>
                <a:ext cx="52388" cy="80963"/>
              </a:xfrm>
              <a:custGeom>
                <a:avLst/>
                <a:gdLst>
                  <a:gd name="T0" fmla="*/ 0 w 235"/>
                  <a:gd name="T1" fmla="*/ 264 h 365"/>
                  <a:gd name="T2" fmla="*/ 44 w 235"/>
                  <a:gd name="T3" fmla="*/ 259 h 365"/>
                  <a:gd name="T4" fmla="*/ 70 w 235"/>
                  <a:gd name="T5" fmla="*/ 312 h 365"/>
                  <a:gd name="T6" fmla="*/ 114 w 235"/>
                  <a:gd name="T7" fmla="*/ 329 h 365"/>
                  <a:gd name="T8" fmla="*/ 167 w 235"/>
                  <a:gd name="T9" fmla="*/ 307 h 365"/>
                  <a:gd name="T10" fmla="*/ 188 w 235"/>
                  <a:gd name="T11" fmla="*/ 254 h 365"/>
                  <a:gd name="T12" fmla="*/ 168 w 235"/>
                  <a:gd name="T13" fmla="*/ 204 h 365"/>
                  <a:gd name="T14" fmla="*/ 118 w 235"/>
                  <a:gd name="T15" fmla="*/ 185 h 365"/>
                  <a:gd name="T16" fmla="*/ 87 w 235"/>
                  <a:gd name="T17" fmla="*/ 189 h 365"/>
                  <a:gd name="T18" fmla="*/ 92 w 235"/>
                  <a:gd name="T19" fmla="*/ 151 h 365"/>
                  <a:gd name="T20" fmla="*/ 99 w 235"/>
                  <a:gd name="T21" fmla="*/ 151 h 365"/>
                  <a:gd name="T22" fmla="*/ 150 w 235"/>
                  <a:gd name="T23" fmla="*/ 137 h 365"/>
                  <a:gd name="T24" fmla="*/ 172 w 235"/>
                  <a:gd name="T25" fmla="*/ 92 h 365"/>
                  <a:gd name="T26" fmla="*/ 156 w 235"/>
                  <a:gd name="T27" fmla="*/ 52 h 365"/>
                  <a:gd name="T28" fmla="*/ 114 w 235"/>
                  <a:gd name="T29" fmla="*/ 36 h 365"/>
                  <a:gd name="T30" fmla="*/ 71 w 235"/>
                  <a:gd name="T31" fmla="*/ 52 h 365"/>
                  <a:gd name="T32" fmla="*/ 49 w 235"/>
                  <a:gd name="T33" fmla="*/ 100 h 365"/>
                  <a:gd name="T34" fmla="*/ 5 w 235"/>
                  <a:gd name="T35" fmla="*/ 92 h 365"/>
                  <a:gd name="T36" fmla="*/ 41 w 235"/>
                  <a:gd name="T37" fmla="*/ 24 h 365"/>
                  <a:gd name="T38" fmla="*/ 113 w 235"/>
                  <a:gd name="T39" fmla="*/ 0 h 365"/>
                  <a:gd name="T40" fmla="*/ 166 w 235"/>
                  <a:gd name="T41" fmla="*/ 12 h 365"/>
                  <a:gd name="T42" fmla="*/ 204 w 235"/>
                  <a:gd name="T43" fmla="*/ 46 h 365"/>
                  <a:gd name="T44" fmla="*/ 217 w 235"/>
                  <a:gd name="T45" fmla="*/ 93 h 365"/>
                  <a:gd name="T46" fmla="*/ 205 w 235"/>
                  <a:gd name="T47" fmla="*/ 135 h 365"/>
                  <a:gd name="T48" fmla="*/ 168 w 235"/>
                  <a:gd name="T49" fmla="*/ 165 h 365"/>
                  <a:gd name="T50" fmla="*/ 217 w 235"/>
                  <a:gd name="T51" fmla="*/ 196 h 365"/>
                  <a:gd name="T52" fmla="*/ 235 w 235"/>
                  <a:gd name="T53" fmla="*/ 253 h 365"/>
                  <a:gd name="T54" fmla="*/ 201 w 235"/>
                  <a:gd name="T55" fmla="*/ 333 h 365"/>
                  <a:gd name="T56" fmla="*/ 114 w 235"/>
                  <a:gd name="T57" fmla="*/ 365 h 365"/>
                  <a:gd name="T58" fmla="*/ 36 w 235"/>
                  <a:gd name="T59" fmla="*/ 337 h 365"/>
                  <a:gd name="T60" fmla="*/ 0 w 235"/>
                  <a:gd name="T61" fmla="*/ 26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365">
                    <a:moveTo>
                      <a:pt x="0" y="264"/>
                    </a:moveTo>
                    <a:lnTo>
                      <a:pt x="44" y="259"/>
                    </a:lnTo>
                    <a:cubicBezTo>
                      <a:pt x="49" y="283"/>
                      <a:pt x="58" y="301"/>
                      <a:pt x="70" y="312"/>
                    </a:cubicBezTo>
                    <a:cubicBezTo>
                      <a:pt x="82" y="323"/>
                      <a:pt x="97" y="329"/>
                      <a:pt x="114" y="329"/>
                    </a:cubicBezTo>
                    <a:cubicBezTo>
                      <a:pt x="135" y="329"/>
                      <a:pt x="153" y="322"/>
                      <a:pt x="167" y="307"/>
                    </a:cubicBezTo>
                    <a:cubicBezTo>
                      <a:pt x="181" y="293"/>
                      <a:pt x="188" y="275"/>
                      <a:pt x="188" y="254"/>
                    </a:cubicBezTo>
                    <a:cubicBezTo>
                      <a:pt x="188" y="234"/>
                      <a:pt x="182" y="217"/>
                      <a:pt x="168" y="204"/>
                    </a:cubicBezTo>
                    <a:cubicBezTo>
                      <a:pt x="155" y="191"/>
                      <a:pt x="138" y="185"/>
                      <a:pt x="118" y="185"/>
                    </a:cubicBezTo>
                    <a:cubicBezTo>
                      <a:pt x="110" y="185"/>
                      <a:pt x="100" y="186"/>
                      <a:pt x="87" y="189"/>
                    </a:cubicBezTo>
                    <a:lnTo>
                      <a:pt x="92" y="151"/>
                    </a:lnTo>
                    <a:cubicBezTo>
                      <a:pt x="95" y="151"/>
                      <a:pt x="97" y="151"/>
                      <a:pt x="99" y="151"/>
                    </a:cubicBezTo>
                    <a:cubicBezTo>
                      <a:pt x="118" y="151"/>
                      <a:pt x="135" y="146"/>
                      <a:pt x="150" y="137"/>
                    </a:cubicBezTo>
                    <a:cubicBezTo>
                      <a:pt x="165" y="127"/>
                      <a:pt x="172" y="112"/>
                      <a:pt x="172" y="92"/>
                    </a:cubicBezTo>
                    <a:cubicBezTo>
                      <a:pt x="172" y="75"/>
                      <a:pt x="167" y="62"/>
                      <a:pt x="156" y="52"/>
                    </a:cubicBezTo>
                    <a:cubicBezTo>
                      <a:pt x="145" y="41"/>
                      <a:pt x="131" y="36"/>
                      <a:pt x="114" y="36"/>
                    </a:cubicBezTo>
                    <a:cubicBezTo>
                      <a:pt x="96" y="36"/>
                      <a:pt x="82" y="41"/>
                      <a:pt x="71" y="52"/>
                    </a:cubicBezTo>
                    <a:cubicBezTo>
                      <a:pt x="59" y="62"/>
                      <a:pt x="52" y="79"/>
                      <a:pt x="49" y="100"/>
                    </a:cubicBezTo>
                    <a:lnTo>
                      <a:pt x="5" y="92"/>
                    </a:lnTo>
                    <a:cubicBezTo>
                      <a:pt x="10" y="63"/>
                      <a:pt x="22" y="40"/>
                      <a:pt x="41" y="24"/>
                    </a:cubicBezTo>
                    <a:cubicBezTo>
                      <a:pt x="61" y="8"/>
                      <a:pt x="84" y="0"/>
                      <a:pt x="113" y="0"/>
                    </a:cubicBezTo>
                    <a:cubicBezTo>
                      <a:pt x="132" y="0"/>
                      <a:pt x="150" y="4"/>
                      <a:pt x="166" y="12"/>
                    </a:cubicBezTo>
                    <a:cubicBezTo>
                      <a:pt x="183" y="20"/>
                      <a:pt x="195" y="32"/>
                      <a:pt x="204" y="46"/>
                    </a:cubicBezTo>
                    <a:cubicBezTo>
                      <a:pt x="213" y="61"/>
                      <a:pt x="217" y="76"/>
                      <a:pt x="217" y="93"/>
                    </a:cubicBezTo>
                    <a:cubicBezTo>
                      <a:pt x="217" y="108"/>
                      <a:pt x="213" y="122"/>
                      <a:pt x="205" y="135"/>
                    </a:cubicBezTo>
                    <a:cubicBezTo>
                      <a:pt x="197" y="147"/>
                      <a:pt x="184" y="158"/>
                      <a:pt x="168" y="165"/>
                    </a:cubicBezTo>
                    <a:cubicBezTo>
                      <a:pt x="189" y="170"/>
                      <a:pt x="206" y="180"/>
                      <a:pt x="217" y="196"/>
                    </a:cubicBezTo>
                    <a:cubicBezTo>
                      <a:pt x="229" y="211"/>
                      <a:pt x="235" y="230"/>
                      <a:pt x="235" y="253"/>
                    </a:cubicBezTo>
                    <a:cubicBezTo>
                      <a:pt x="235" y="284"/>
                      <a:pt x="223" y="311"/>
                      <a:pt x="201" y="333"/>
                    </a:cubicBezTo>
                    <a:cubicBezTo>
                      <a:pt x="178" y="354"/>
                      <a:pt x="149" y="365"/>
                      <a:pt x="114" y="365"/>
                    </a:cubicBezTo>
                    <a:cubicBezTo>
                      <a:pt x="83" y="365"/>
                      <a:pt x="57" y="356"/>
                      <a:pt x="36" y="337"/>
                    </a:cubicBezTo>
                    <a:cubicBezTo>
                      <a:pt x="15" y="318"/>
                      <a:pt x="3" y="294"/>
                      <a:pt x="0" y="2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10">
                <a:extLst>
                  <a:ext uri="{FF2B5EF4-FFF2-40B4-BE49-F238E27FC236}">
                    <a16:creationId xmlns:a16="http://schemas.microsoft.com/office/drawing/2014/main" id="{725AA9EE-57DD-4F24-BE00-ECEC0489AD4C}"/>
                  </a:ext>
                </a:extLst>
              </p:cNvPr>
              <p:cNvSpPr>
                <a:spLocks noEditPoints="1"/>
              </p:cNvSpPr>
              <p:nvPr/>
            </p:nvSpPr>
            <p:spPr bwMode="auto">
              <a:xfrm>
                <a:off x="3884615" y="5307022"/>
                <a:ext cx="50800" cy="80963"/>
              </a:xfrm>
              <a:custGeom>
                <a:avLst/>
                <a:gdLst>
                  <a:gd name="T0" fmla="*/ 0 w 233"/>
                  <a:gd name="T1" fmla="*/ 182 h 365"/>
                  <a:gd name="T2" fmla="*/ 12 w 233"/>
                  <a:gd name="T3" fmla="*/ 80 h 365"/>
                  <a:gd name="T4" fmla="*/ 51 w 233"/>
                  <a:gd name="T5" fmla="*/ 20 h 365"/>
                  <a:gd name="T6" fmla="*/ 116 w 233"/>
                  <a:gd name="T7" fmla="*/ 0 h 365"/>
                  <a:gd name="T8" fmla="*/ 167 w 233"/>
                  <a:gd name="T9" fmla="*/ 11 h 365"/>
                  <a:gd name="T10" fmla="*/ 203 w 233"/>
                  <a:gd name="T11" fmla="*/ 45 h 365"/>
                  <a:gd name="T12" fmla="*/ 225 w 233"/>
                  <a:gd name="T13" fmla="*/ 98 h 365"/>
                  <a:gd name="T14" fmla="*/ 233 w 233"/>
                  <a:gd name="T15" fmla="*/ 182 h 365"/>
                  <a:gd name="T16" fmla="*/ 220 w 233"/>
                  <a:gd name="T17" fmla="*/ 284 h 365"/>
                  <a:gd name="T18" fmla="*/ 181 w 233"/>
                  <a:gd name="T19" fmla="*/ 344 h 365"/>
                  <a:gd name="T20" fmla="*/ 116 w 233"/>
                  <a:gd name="T21" fmla="*/ 365 h 365"/>
                  <a:gd name="T22" fmla="*/ 35 w 233"/>
                  <a:gd name="T23" fmla="*/ 328 h 365"/>
                  <a:gd name="T24" fmla="*/ 0 w 233"/>
                  <a:gd name="T25" fmla="*/ 182 h 365"/>
                  <a:gd name="T26" fmla="*/ 45 w 233"/>
                  <a:gd name="T27" fmla="*/ 182 h 365"/>
                  <a:gd name="T28" fmla="*/ 65 w 233"/>
                  <a:gd name="T29" fmla="*/ 300 h 365"/>
                  <a:gd name="T30" fmla="*/ 116 w 233"/>
                  <a:gd name="T31" fmla="*/ 329 h 365"/>
                  <a:gd name="T32" fmla="*/ 167 w 233"/>
                  <a:gd name="T33" fmla="*/ 300 h 365"/>
                  <a:gd name="T34" fmla="*/ 188 w 233"/>
                  <a:gd name="T35" fmla="*/ 182 h 365"/>
                  <a:gd name="T36" fmla="*/ 167 w 233"/>
                  <a:gd name="T37" fmla="*/ 65 h 365"/>
                  <a:gd name="T38" fmla="*/ 116 w 233"/>
                  <a:gd name="T39" fmla="*/ 36 h 365"/>
                  <a:gd name="T40" fmla="*/ 67 w 233"/>
                  <a:gd name="T41" fmla="*/ 62 h 365"/>
                  <a:gd name="T42" fmla="*/ 45 w 233"/>
                  <a:gd name="T43" fmla="*/ 18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365">
                    <a:moveTo>
                      <a:pt x="0" y="182"/>
                    </a:moveTo>
                    <a:cubicBezTo>
                      <a:pt x="0" y="140"/>
                      <a:pt x="4" y="106"/>
                      <a:pt x="12" y="80"/>
                    </a:cubicBezTo>
                    <a:cubicBezTo>
                      <a:pt x="21" y="54"/>
                      <a:pt x="34" y="34"/>
                      <a:pt x="51" y="20"/>
                    </a:cubicBezTo>
                    <a:cubicBezTo>
                      <a:pt x="69" y="6"/>
                      <a:pt x="90" y="0"/>
                      <a:pt x="116" y="0"/>
                    </a:cubicBezTo>
                    <a:cubicBezTo>
                      <a:pt x="135" y="0"/>
                      <a:pt x="152" y="3"/>
                      <a:pt x="167" y="11"/>
                    </a:cubicBezTo>
                    <a:cubicBezTo>
                      <a:pt x="181" y="19"/>
                      <a:pt x="193" y="30"/>
                      <a:pt x="203" y="45"/>
                    </a:cubicBezTo>
                    <a:cubicBezTo>
                      <a:pt x="212" y="59"/>
                      <a:pt x="220" y="77"/>
                      <a:pt x="225" y="98"/>
                    </a:cubicBezTo>
                    <a:cubicBezTo>
                      <a:pt x="230" y="119"/>
                      <a:pt x="233" y="147"/>
                      <a:pt x="233" y="182"/>
                    </a:cubicBezTo>
                    <a:cubicBezTo>
                      <a:pt x="233" y="224"/>
                      <a:pt x="229" y="258"/>
                      <a:pt x="220" y="284"/>
                    </a:cubicBezTo>
                    <a:cubicBezTo>
                      <a:pt x="211" y="310"/>
                      <a:pt x="198" y="330"/>
                      <a:pt x="181" y="344"/>
                    </a:cubicBezTo>
                    <a:cubicBezTo>
                      <a:pt x="164" y="358"/>
                      <a:pt x="142" y="365"/>
                      <a:pt x="116" y="365"/>
                    </a:cubicBezTo>
                    <a:cubicBezTo>
                      <a:pt x="82" y="365"/>
                      <a:pt x="55" y="353"/>
                      <a:pt x="35" y="328"/>
                    </a:cubicBezTo>
                    <a:cubicBezTo>
                      <a:pt x="11" y="298"/>
                      <a:pt x="0" y="250"/>
                      <a:pt x="0" y="182"/>
                    </a:cubicBezTo>
                    <a:close/>
                    <a:moveTo>
                      <a:pt x="45" y="182"/>
                    </a:moveTo>
                    <a:cubicBezTo>
                      <a:pt x="45" y="241"/>
                      <a:pt x="52" y="280"/>
                      <a:pt x="65" y="300"/>
                    </a:cubicBezTo>
                    <a:cubicBezTo>
                      <a:pt x="79" y="319"/>
                      <a:pt x="96" y="329"/>
                      <a:pt x="116" y="329"/>
                    </a:cubicBezTo>
                    <a:cubicBezTo>
                      <a:pt x="136" y="329"/>
                      <a:pt x="153" y="319"/>
                      <a:pt x="167" y="300"/>
                    </a:cubicBezTo>
                    <a:cubicBezTo>
                      <a:pt x="181" y="280"/>
                      <a:pt x="188" y="241"/>
                      <a:pt x="188" y="182"/>
                    </a:cubicBezTo>
                    <a:cubicBezTo>
                      <a:pt x="188" y="123"/>
                      <a:pt x="181" y="84"/>
                      <a:pt x="167" y="65"/>
                    </a:cubicBezTo>
                    <a:cubicBezTo>
                      <a:pt x="153" y="46"/>
                      <a:pt x="136" y="36"/>
                      <a:pt x="116" y="36"/>
                    </a:cubicBezTo>
                    <a:cubicBezTo>
                      <a:pt x="96" y="36"/>
                      <a:pt x="79" y="44"/>
                      <a:pt x="67" y="62"/>
                    </a:cubicBezTo>
                    <a:cubicBezTo>
                      <a:pt x="52" y="83"/>
                      <a:pt x="45" y="124"/>
                      <a:pt x="45" y="1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90" name="Group 489">
            <a:extLst>
              <a:ext uri="{FF2B5EF4-FFF2-40B4-BE49-F238E27FC236}">
                <a16:creationId xmlns:a16="http://schemas.microsoft.com/office/drawing/2014/main" id="{1C55A9D3-BDCA-43BF-B0AE-60A28025FCC9}"/>
              </a:ext>
            </a:extLst>
          </p:cNvPr>
          <p:cNvGrpSpPr/>
          <p:nvPr/>
        </p:nvGrpSpPr>
        <p:grpSpPr>
          <a:xfrm>
            <a:off x="1897075" y="4225931"/>
            <a:ext cx="1873240" cy="2362206"/>
            <a:chOff x="1897075" y="4225931"/>
            <a:chExt cx="1873240" cy="2362206"/>
          </a:xfrm>
        </p:grpSpPr>
        <p:sp>
          <p:nvSpPr>
            <p:cNvPr id="438" name="Freeform 183">
              <a:extLst>
                <a:ext uri="{FF2B5EF4-FFF2-40B4-BE49-F238E27FC236}">
                  <a16:creationId xmlns:a16="http://schemas.microsoft.com/office/drawing/2014/main" id="{488D4DA6-0CB4-45E4-B00C-4E2FA25745CD}"/>
                </a:ext>
              </a:extLst>
            </p:cNvPr>
            <p:cNvSpPr>
              <a:spLocks/>
            </p:cNvSpPr>
            <p:nvPr/>
          </p:nvSpPr>
          <p:spPr bwMode="auto">
            <a:xfrm>
              <a:off x="1897075" y="4770444"/>
              <a:ext cx="1611324" cy="1571627"/>
            </a:xfrm>
            <a:custGeom>
              <a:avLst/>
              <a:gdLst>
                <a:gd name="T0" fmla="*/ 103 w 7259"/>
                <a:gd name="T1" fmla="*/ 73 h 7061"/>
                <a:gd name="T2" fmla="*/ 311 w 7259"/>
                <a:gd name="T3" fmla="*/ 218 h 7061"/>
                <a:gd name="T4" fmla="*/ 518 w 7259"/>
                <a:gd name="T5" fmla="*/ 363 h 7061"/>
                <a:gd name="T6" fmla="*/ 726 w 7259"/>
                <a:gd name="T7" fmla="*/ 508 h 7061"/>
                <a:gd name="T8" fmla="*/ 933 w 7259"/>
                <a:gd name="T9" fmla="*/ 654 h 7061"/>
                <a:gd name="T10" fmla="*/ 1140 w 7259"/>
                <a:gd name="T11" fmla="*/ 799 h 7061"/>
                <a:gd name="T12" fmla="*/ 1348 w 7259"/>
                <a:gd name="T13" fmla="*/ 945 h 7061"/>
                <a:gd name="T14" fmla="*/ 1555 w 7259"/>
                <a:gd name="T15" fmla="*/ 1090 h 7061"/>
                <a:gd name="T16" fmla="*/ 1763 w 7259"/>
                <a:gd name="T17" fmla="*/ 1236 h 7061"/>
                <a:gd name="T18" fmla="*/ 1970 w 7259"/>
                <a:gd name="T19" fmla="*/ 1382 h 7061"/>
                <a:gd name="T20" fmla="*/ 2177 w 7259"/>
                <a:gd name="T21" fmla="*/ 1529 h 7061"/>
                <a:gd name="T22" fmla="*/ 2385 w 7259"/>
                <a:gd name="T23" fmla="*/ 1675 h 7061"/>
                <a:gd name="T24" fmla="*/ 2592 w 7259"/>
                <a:gd name="T25" fmla="*/ 1820 h 7061"/>
                <a:gd name="T26" fmla="*/ 2800 w 7259"/>
                <a:gd name="T27" fmla="*/ 1963 h 7061"/>
                <a:gd name="T28" fmla="*/ 3007 w 7259"/>
                <a:gd name="T29" fmla="*/ 2101 h 7061"/>
                <a:gd name="T30" fmla="*/ 3214 w 7259"/>
                <a:gd name="T31" fmla="*/ 2235 h 7061"/>
                <a:gd name="T32" fmla="*/ 3422 w 7259"/>
                <a:gd name="T33" fmla="*/ 2368 h 7061"/>
                <a:gd name="T34" fmla="*/ 3629 w 7259"/>
                <a:gd name="T35" fmla="*/ 2505 h 7061"/>
                <a:gd name="T36" fmla="*/ 3837 w 7259"/>
                <a:gd name="T37" fmla="*/ 2648 h 7061"/>
                <a:gd name="T38" fmla="*/ 4044 w 7259"/>
                <a:gd name="T39" fmla="*/ 2795 h 7061"/>
                <a:gd name="T40" fmla="*/ 4251 w 7259"/>
                <a:gd name="T41" fmla="*/ 2943 h 7061"/>
                <a:gd name="T42" fmla="*/ 4459 w 7259"/>
                <a:gd name="T43" fmla="*/ 3093 h 7061"/>
                <a:gd name="T44" fmla="*/ 4666 w 7259"/>
                <a:gd name="T45" fmla="*/ 3245 h 7061"/>
                <a:gd name="T46" fmla="*/ 4874 w 7259"/>
                <a:gd name="T47" fmla="*/ 3400 h 7061"/>
                <a:gd name="T48" fmla="*/ 5081 w 7259"/>
                <a:gd name="T49" fmla="*/ 3558 h 7061"/>
                <a:gd name="T50" fmla="*/ 5288 w 7259"/>
                <a:gd name="T51" fmla="*/ 3720 h 7061"/>
                <a:gd name="T52" fmla="*/ 5496 w 7259"/>
                <a:gd name="T53" fmla="*/ 3887 h 7061"/>
                <a:gd name="T54" fmla="*/ 5703 w 7259"/>
                <a:gd name="T55" fmla="*/ 4060 h 7061"/>
                <a:gd name="T56" fmla="*/ 5911 w 7259"/>
                <a:gd name="T57" fmla="*/ 4245 h 7061"/>
                <a:gd name="T58" fmla="*/ 6118 w 7259"/>
                <a:gd name="T59" fmla="*/ 4452 h 7061"/>
                <a:gd name="T60" fmla="*/ 6325 w 7259"/>
                <a:gd name="T61" fmla="*/ 4696 h 7061"/>
                <a:gd name="T62" fmla="*/ 6533 w 7259"/>
                <a:gd name="T63" fmla="*/ 5004 h 7061"/>
                <a:gd name="T64" fmla="*/ 6740 w 7259"/>
                <a:gd name="T65" fmla="*/ 5424 h 7061"/>
                <a:gd name="T66" fmla="*/ 6948 w 7259"/>
                <a:gd name="T67" fmla="*/ 6021 h 7061"/>
                <a:gd name="T68" fmla="*/ 7155 w 7259"/>
                <a:gd name="T69" fmla="*/ 6765 h 7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59" h="7061">
                  <a:moveTo>
                    <a:pt x="0" y="0"/>
                  </a:moveTo>
                  <a:lnTo>
                    <a:pt x="103" y="73"/>
                  </a:lnTo>
                  <a:lnTo>
                    <a:pt x="207" y="145"/>
                  </a:lnTo>
                  <a:lnTo>
                    <a:pt x="311" y="218"/>
                  </a:lnTo>
                  <a:lnTo>
                    <a:pt x="414" y="290"/>
                  </a:lnTo>
                  <a:lnTo>
                    <a:pt x="518" y="363"/>
                  </a:lnTo>
                  <a:lnTo>
                    <a:pt x="622" y="436"/>
                  </a:lnTo>
                  <a:lnTo>
                    <a:pt x="726" y="508"/>
                  </a:lnTo>
                  <a:lnTo>
                    <a:pt x="829" y="581"/>
                  </a:lnTo>
                  <a:lnTo>
                    <a:pt x="933" y="654"/>
                  </a:lnTo>
                  <a:lnTo>
                    <a:pt x="1037" y="726"/>
                  </a:lnTo>
                  <a:lnTo>
                    <a:pt x="1140" y="799"/>
                  </a:lnTo>
                  <a:lnTo>
                    <a:pt x="1244" y="872"/>
                  </a:lnTo>
                  <a:lnTo>
                    <a:pt x="1348" y="945"/>
                  </a:lnTo>
                  <a:lnTo>
                    <a:pt x="1451" y="1018"/>
                  </a:lnTo>
                  <a:lnTo>
                    <a:pt x="1555" y="1090"/>
                  </a:lnTo>
                  <a:lnTo>
                    <a:pt x="1659" y="1163"/>
                  </a:lnTo>
                  <a:lnTo>
                    <a:pt x="1763" y="1236"/>
                  </a:lnTo>
                  <a:lnTo>
                    <a:pt x="1866" y="1309"/>
                  </a:lnTo>
                  <a:lnTo>
                    <a:pt x="1970" y="1382"/>
                  </a:lnTo>
                  <a:lnTo>
                    <a:pt x="2074" y="1456"/>
                  </a:lnTo>
                  <a:lnTo>
                    <a:pt x="2177" y="1529"/>
                  </a:lnTo>
                  <a:lnTo>
                    <a:pt x="2281" y="1602"/>
                  </a:lnTo>
                  <a:lnTo>
                    <a:pt x="2385" y="1675"/>
                  </a:lnTo>
                  <a:lnTo>
                    <a:pt x="2489" y="1748"/>
                  </a:lnTo>
                  <a:lnTo>
                    <a:pt x="2592" y="1820"/>
                  </a:lnTo>
                  <a:lnTo>
                    <a:pt x="2696" y="1892"/>
                  </a:lnTo>
                  <a:lnTo>
                    <a:pt x="2800" y="1963"/>
                  </a:lnTo>
                  <a:lnTo>
                    <a:pt x="2903" y="2033"/>
                  </a:lnTo>
                  <a:lnTo>
                    <a:pt x="3007" y="2101"/>
                  </a:lnTo>
                  <a:lnTo>
                    <a:pt x="3111" y="2169"/>
                  </a:lnTo>
                  <a:lnTo>
                    <a:pt x="3214" y="2235"/>
                  </a:lnTo>
                  <a:lnTo>
                    <a:pt x="3318" y="2302"/>
                  </a:lnTo>
                  <a:lnTo>
                    <a:pt x="3422" y="2368"/>
                  </a:lnTo>
                  <a:lnTo>
                    <a:pt x="3526" y="2436"/>
                  </a:lnTo>
                  <a:lnTo>
                    <a:pt x="3629" y="2505"/>
                  </a:lnTo>
                  <a:lnTo>
                    <a:pt x="3733" y="2576"/>
                  </a:lnTo>
                  <a:lnTo>
                    <a:pt x="3837" y="2648"/>
                  </a:lnTo>
                  <a:lnTo>
                    <a:pt x="3940" y="2721"/>
                  </a:lnTo>
                  <a:lnTo>
                    <a:pt x="4044" y="2795"/>
                  </a:lnTo>
                  <a:lnTo>
                    <a:pt x="4148" y="2869"/>
                  </a:lnTo>
                  <a:lnTo>
                    <a:pt x="4251" y="2943"/>
                  </a:lnTo>
                  <a:lnTo>
                    <a:pt x="4355" y="3018"/>
                  </a:lnTo>
                  <a:lnTo>
                    <a:pt x="4459" y="3093"/>
                  </a:lnTo>
                  <a:lnTo>
                    <a:pt x="4563" y="3169"/>
                  </a:lnTo>
                  <a:lnTo>
                    <a:pt x="4666" y="3245"/>
                  </a:lnTo>
                  <a:lnTo>
                    <a:pt x="4770" y="3322"/>
                  </a:lnTo>
                  <a:lnTo>
                    <a:pt x="4874" y="3400"/>
                  </a:lnTo>
                  <a:lnTo>
                    <a:pt x="4977" y="3478"/>
                  </a:lnTo>
                  <a:lnTo>
                    <a:pt x="5081" y="3558"/>
                  </a:lnTo>
                  <a:lnTo>
                    <a:pt x="5185" y="3638"/>
                  </a:lnTo>
                  <a:lnTo>
                    <a:pt x="5288" y="3720"/>
                  </a:lnTo>
                  <a:lnTo>
                    <a:pt x="5392" y="3803"/>
                  </a:lnTo>
                  <a:lnTo>
                    <a:pt x="5496" y="3887"/>
                  </a:lnTo>
                  <a:lnTo>
                    <a:pt x="5600" y="3973"/>
                  </a:lnTo>
                  <a:lnTo>
                    <a:pt x="5703" y="4060"/>
                  </a:lnTo>
                  <a:lnTo>
                    <a:pt x="5807" y="4151"/>
                  </a:lnTo>
                  <a:lnTo>
                    <a:pt x="5911" y="4245"/>
                  </a:lnTo>
                  <a:lnTo>
                    <a:pt x="6014" y="4345"/>
                  </a:lnTo>
                  <a:lnTo>
                    <a:pt x="6118" y="4452"/>
                  </a:lnTo>
                  <a:lnTo>
                    <a:pt x="6222" y="4568"/>
                  </a:lnTo>
                  <a:lnTo>
                    <a:pt x="6325" y="4696"/>
                  </a:lnTo>
                  <a:lnTo>
                    <a:pt x="6429" y="4840"/>
                  </a:lnTo>
                  <a:lnTo>
                    <a:pt x="6533" y="5004"/>
                  </a:lnTo>
                  <a:lnTo>
                    <a:pt x="6637" y="5196"/>
                  </a:lnTo>
                  <a:lnTo>
                    <a:pt x="6740" y="5424"/>
                  </a:lnTo>
                  <a:lnTo>
                    <a:pt x="6844" y="5697"/>
                  </a:lnTo>
                  <a:lnTo>
                    <a:pt x="6948" y="6021"/>
                  </a:lnTo>
                  <a:lnTo>
                    <a:pt x="7051" y="6390"/>
                  </a:lnTo>
                  <a:lnTo>
                    <a:pt x="7155" y="6765"/>
                  </a:lnTo>
                  <a:lnTo>
                    <a:pt x="7259" y="7061"/>
                  </a:lnTo>
                </a:path>
              </a:pathLst>
            </a:custGeom>
            <a:noFill/>
            <a:ln w="11113" cap="sq">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84">
              <a:extLst>
                <a:ext uri="{FF2B5EF4-FFF2-40B4-BE49-F238E27FC236}">
                  <a16:creationId xmlns:a16="http://schemas.microsoft.com/office/drawing/2014/main" id="{A7E8F860-9A27-49F7-93FE-008A18AE7D8B}"/>
                </a:ext>
              </a:extLst>
            </p:cNvPr>
            <p:cNvSpPr>
              <a:spLocks/>
            </p:cNvSpPr>
            <p:nvPr/>
          </p:nvSpPr>
          <p:spPr bwMode="auto">
            <a:xfrm>
              <a:off x="1897075" y="4770444"/>
              <a:ext cx="1611324" cy="1309689"/>
            </a:xfrm>
            <a:custGeom>
              <a:avLst/>
              <a:gdLst>
                <a:gd name="T0" fmla="*/ 103 w 7259"/>
                <a:gd name="T1" fmla="*/ 72 h 5889"/>
                <a:gd name="T2" fmla="*/ 311 w 7259"/>
                <a:gd name="T3" fmla="*/ 217 h 5889"/>
                <a:gd name="T4" fmla="*/ 518 w 7259"/>
                <a:gd name="T5" fmla="*/ 362 h 5889"/>
                <a:gd name="T6" fmla="*/ 726 w 7259"/>
                <a:gd name="T7" fmla="*/ 507 h 5889"/>
                <a:gd name="T8" fmla="*/ 933 w 7259"/>
                <a:gd name="T9" fmla="*/ 652 h 5889"/>
                <a:gd name="T10" fmla="*/ 1140 w 7259"/>
                <a:gd name="T11" fmla="*/ 796 h 5889"/>
                <a:gd name="T12" fmla="*/ 1348 w 7259"/>
                <a:gd name="T13" fmla="*/ 940 h 5889"/>
                <a:gd name="T14" fmla="*/ 1555 w 7259"/>
                <a:gd name="T15" fmla="*/ 1083 h 5889"/>
                <a:gd name="T16" fmla="*/ 1763 w 7259"/>
                <a:gd name="T17" fmla="*/ 1225 h 5889"/>
                <a:gd name="T18" fmla="*/ 1970 w 7259"/>
                <a:gd name="T19" fmla="*/ 1366 h 5889"/>
                <a:gd name="T20" fmla="*/ 2177 w 7259"/>
                <a:gd name="T21" fmla="*/ 1506 h 5889"/>
                <a:gd name="T22" fmla="*/ 2385 w 7259"/>
                <a:gd name="T23" fmla="*/ 1646 h 5889"/>
                <a:gd name="T24" fmla="*/ 2592 w 7259"/>
                <a:gd name="T25" fmla="*/ 1788 h 5889"/>
                <a:gd name="T26" fmla="*/ 2800 w 7259"/>
                <a:gd name="T27" fmla="*/ 1935 h 5889"/>
                <a:gd name="T28" fmla="*/ 3007 w 7259"/>
                <a:gd name="T29" fmla="*/ 2091 h 5889"/>
                <a:gd name="T30" fmla="*/ 3214 w 7259"/>
                <a:gd name="T31" fmla="*/ 2254 h 5889"/>
                <a:gd name="T32" fmla="*/ 3422 w 7259"/>
                <a:gd name="T33" fmla="*/ 2420 h 5889"/>
                <a:gd name="T34" fmla="*/ 3629 w 7259"/>
                <a:gd name="T35" fmla="*/ 2583 h 5889"/>
                <a:gd name="T36" fmla="*/ 3837 w 7259"/>
                <a:gd name="T37" fmla="*/ 2738 h 5889"/>
                <a:gd name="T38" fmla="*/ 4044 w 7259"/>
                <a:gd name="T39" fmla="*/ 2885 h 5889"/>
                <a:gd name="T40" fmla="*/ 4251 w 7259"/>
                <a:gd name="T41" fmla="*/ 3027 h 5889"/>
                <a:gd name="T42" fmla="*/ 4459 w 7259"/>
                <a:gd name="T43" fmla="*/ 3168 h 5889"/>
                <a:gd name="T44" fmla="*/ 4666 w 7259"/>
                <a:gd name="T45" fmla="*/ 3306 h 5889"/>
                <a:gd name="T46" fmla="*/ 4874 w 7259"/>
                <a:gd name="T47" fmla="*/ 3439 h 5889"/>
                <a:gd name="T48" fmla="*/ 5081 w 7259"/>
                <a:gd name="T49" fmla="*/ 3566 h 5889"/>
                <a:gd name="T50" fmla="*/ 5288 w 7259"/>
                <a:gd name="T51" fmla="*/ 3683 h 5889"/>
                <a:gd name="T52" fmla="*/ 5496 w 7259"/>
                <a:gd name="T53" fmla="*/ 3788 h 5889"/>
                <a:gd name="T54" fmla="*/ 5703 w 7259"/>
                <a:gd name="T55" fmla="*/ 3882 h 5889"/>
                <a:gd name="T56" fmla="*/ 5911 w 7259"/>
                <a:gd name="T57" fmla="*/ 3969 h 5889"/>
                <a:gd name="T58" fmla="*/ 6118 w 7259"/>
                <a:gd name="T59" fmla="*/ 4054 h 5889"/>
                <a:gd name="T60" fmla="*/ 6325 w 7259"/>
                <a:gd name="T61" fmla="*/ 4142 h 5889"/>
                <a:gd name="T62" fmla="*/ 6533 w 7259"/>
                <a:gd name="T63" fmla="*/ 4278 h 5889"/>
                <a:gd name="T64" fmla="*/ 6740 w 7259"/>
                <a:gd name="T65" fmla="*/ 4559 h 5889"/>
                <a:gd name="T66" fmla="*/ 6948 w 7259"/>
                <a:gd name="T67" fmla="*/ 5015 h 5889"/>
                <a:gd name="T68" fmla="*/ 7155 w 7259"/>
                <a:gd name="T69" fmla="*/ 5559 h 5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59" h="5889">
                  <a:moveTo>
                    <a:pt x="0" y="0"/>
                  </a:moveTo>
                  <a:lnTo>
                    <a:pt x="103" y="72"/>
                  </a:lnTo>
                  <a:lnTo>
                    <a:pt x="207" y="145"/>
                  </a:lnTo>
                  <a:lnTo>
                    <a:pt x="311" y="217"/>
                  </a:lnTo>
                  <a:lnTo>
                    <a:pt x="414" y="290"/>
                  </a:lnTo>
                  <a:lnTo>
                    <a:pt x="518" y="362"/>
                  </a:lnTo>
                  <a:lnTo>
                    <a:pt x="622" y="435"/>
                  </a:lnTo>
                  <a:lnTo>
                    <a:pt x="726" y="507"/>
                  </a:lnTo>
                  <a:lnTo>
                    <a:pt x="829" y="579"/>
                  </a:lnTo>
                  <a:lnTo>
                    <a:pt x="933" y="652"/>
                  </a:lnTo>
                  <a:lnTo>
                    <a:pt x="1037" y="724"/>
                  </a:lnTo>
                  <a:lnTo>
                    <a:pt x="1140" y="796"/>
                  </a:lnTo>
                  <a:lnTo>
                    <a:pt x="1244" y="868"/>
                  </a:lnTo>
                  <a:lnTo>
                    <a:pt x="1348" y="940"/>
                  </a:lnTo>
                  <a:lnTo>
                    <a:pt x="1451" y="1011"/>
                  </a:lnTo>
                  <a:lnTo>
                    <a:pt x="1555" y="1083"/>
                  </a:lnTo>
                  <a:lnTo>
                    <a:pt x="1659" y="1154"/>
                  </a:lnTo>
                  <a:lnTo>
                    <a:pt x="1763" y="1225"/>
                  </a:lnTo>
                  <a:lnTo>
                    <a:pt x="1866" y="1296"/>
                  </a:lnTo>
                  <a:lnTo>
                    <a:pt x="1970" y="1366"/>
                  </a:lnTo>
                  <a:lnTo>
                    <a:pt x="2074" y="1436"/>
                  </a:lnTo>
                  <a:lnTo>
                    <a:pt x="2177" y="1506"/>
                  </a:lnTo>
                  <a:lnTo>
                    <a:pt x="2281" y="1576"/>
                  </a:lnTo>
                  <a:lnTo>
                    <a:pt x="2385" y="1646"/>
                  </a:lnTo>
                  <a:lnTo>
                    <a:pt x="2489" y="1716"/>
                  </a:lnTo>
                  <a:lnTo>
                    <a:pt x="2592" y="1788"/>
                  </a:lnTo>
                  <a:lnTo>
                    <a:pt x="2696" y="1860"/>
                  </a:lnTo>
                  <a:lnTo>
                    <a:pt x="2800" y="1935"/>
                  </a:lnTo>
                  <a:lnTo>
                    <a:pt x="2903" y="2012"/>
                  </a:lnTo>
                  <a:lnTo>
                    <a:pt x="3007" y="2091"/>
                  </a:lnTo>
                  <a:lnTo>
                    <a:pt x="3111" y="2171"/>
                  </a:lnTo>
                  <a:lnTo>
                    <a:pt x="3214" y="2254"/>
                  </a:lnTo>
                  <a:lnTo>
                    <a:pt x="3318" y="2337"/>
                  </a:lnTo>
                  <a:lnTo>
                    <a:pt x="3422" y="2420"/>
                  </a:lnTo>
                  <a:lnTo>
                    <a:pt x="3526" y="2502"/>
                  </a:lnTo>
                  <a:lnTo>
                    <a:pt x="3629" y="2583"/>
                  </a:lnTo>
                  <a:lnTo>
                    <a:pt x="3733" y="2662"/>
                  </a:lnTo>
                  <a:lnTo>
                    <a:pt x="3837" y="2738"/>
                  </a:lnTo>
                  <a:lnTo>
                    <a:pt x="3940" y="2812"/>
                  </a:lnTo>
                  <a:lnTo>
                    <a:pt x="4044" y="2885"/>
                  </a:lnTo>
                  <a:lnTo>
                    <a:pt x="4148" y="2956"/>
                  </a:lnTo>
                  <a:lnTo>
                    <a:pt x="4251" y="3027"/>
                  </a:lnTo>
                  <a:lnTo>
                    <a:pt x="4355" y="3098"/>
                  </a:lnTo>
                  <a:lnTo>
                    <a:pt x="4459" y="3168"/>
                  </a:lnTo>
                  <a:lnTo>
                    <a:pt x="4563" y="3237"/>
                  </a:lnTo>
                  <a:lnTo>
                    <a:pt x="4666" y="3306"/>
                  </a:lnTo>
                  <a:lnTo>
                    <a:pt x="4770" y="3373"/>
                  </a:lnTo>
                  <a:lnTo>
                    <a:pt x="4874" y="3439"/>
                  </a:lnTo>
                  <a:lnTo>
                    <a:pt x="4977" y="3503"/>
                  </a:lnTo>
                  <a:lnTo>
                    <a:pt x="5081" y="3566"/>
                  </a:lnTo>
                  <a:lnTo>
                    <a:pt x="5185" y="3626"/>
                  </a:lnTo>
                  <a:lnTo>
                    <a:pt x="5288" y="3683"/>
                  </a:lnTo>
                  <a:lnTo>
                    <a:pt x="5392" y="3737"/>
                  </a:lnTo>
                  <a:lnTo>
                    <a:pt x="5496" y="3788"/>
                  </a:lnTo>
                  <a:lnTo>
                    <a:pt x="5600" y="3836"/>
                  </a:lnTo>
                  <a:lnTo>
                    <a:pt x="5703" y="3882"/>
                  </a:lnTo>
                  <a:lnTo>
                    <a:pt x="5807" y="3926"/>
                  </a:lnTo>
                  <a:lnTo>
                    <a:pt x="5911" y="3969"/>
                  </a:lnTo>
                  <a:lnTo>
                    <a:pt x="6014" y="4012"/>
                  </a:lnTo>
                  <a:lnTo>
                    <a:pt x="6118" y="4054"/>
                  </a:lnTo>
                  <a:lnTo>
                    <a:pt x="6222" y="4096"/>
                  </a:lnTo>
                  <a:lnTo>
                    <a:pt x="6325" y="4142"/>
                  </a:lnTo>
                  <a:lnTo>
                    <a:pt x="6429" y="4200"/>
                  </a:lnTo>
                  <a:lnTo>
                    <a:pt x="6533" y="4278"/>
                  </a:lnTo>
                  <a:lnTo>
                    <a:pt x="6637" y="4394"/>
                  </a:lnTo>
                  <a:lnTo>
                    <a:pt x="6740" y="4559"/>
                  </a:lnTo>
                  <a:lnTo>
                    <a:pt x="6844" y="4773"/>
                  </a:lnTo>
                  <a:lnTo>
                    <a:pt x="6948" y="5015"/>
                  </a:lnTo>
                  <a:lnTo>
                    <a:pt x="7051" y="5275"/>
                  </a:lnTo>
                  <a:lnTo>
                    <a:pt x="7155" y="5559"/>
                  </a:lnTo>
                  <a:lnTo>
                    <a:pt x="7259" y="5889"/>
                  </a:lnTo>
                </a:path>
              </a:pathLst>
            </a:custGeom>
            <a:noFill/>
            <a:ln w="11113" cap="sq">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185">
              <a:extLst>
                <a:ext uri="{FF2B5EF4-FFF2-40B4-BE49-F238E27FC236}">
                  <a16:creationId xmlns:a16="http://schemas.microsoft.com/office/drawing/2014/main" id="{A814B49C-9E4F-4023-A3D7-C112E7C907DA}"/>
                </a:ext>
              </a:extLst>
            </p:cNvPr>
            <p:cNvSpPr>
              <a:spLocks/>
            </p:cNvSpPr>
            <p:nvPr/>
          </p:nvSpPr>
          <p:spPr bwMode="auto">
            <a:xfrm>
              <a:off x="1897075" y="4770444"/>
              <a:ext cx="1611324" cy="1082676"/>
            </a:xfrm>
            <a:custGeom>
              <a:avLst/>
              <a:gdLst>
                <a:gd name="T0" fmla="*/ 103 w 7259"/>
                <a:gd name="T1" fmla="*/ 72 h 4866"/>
                <a:gd name="T2" fmla="*/ 311 w 7259"/>
                <a:gd name="T3" fmla="*/ 217 h 4866"/>
                <a:gd name="T4" fmla="*/ 518 w 7259"/>
                <a:gd name="T5" fmla="*/ 362 h 4866"/>
                <a:gd name="T6" fmla="*/ 726 w 7259"/>
                <a:gd name="T7" fmla="*/ 507 h 4866"/>
                <a:gd name="T8" fmla="*/ 933 w 7259"/>
                <a:gd name="T9" fmla="*/ 652 h 4866"/>
                <a:gd name="T10" fmla="*/ 1140 w 7259"/>
                <a:gd name="T11" fmla="*/ 796 h 4866"/>
                <a:gd name="T12" fmla="*/ 1348 w 7259"/>
                <a:gd name="T13" fmla="*/ 940 h 4866"/>
                <a:gd name="T14" fmla="*/ 1555 w 7259"/>
                <a:gd name="T15" fmla="*/ 1084 h 4866"/>
                <a:gd name="T16" fmla="*/ 1763 w 7259"/>
                <a:gd name="T17" fmla="*/ 1227 h 4866"/>
                <a:gd name="T18" fmla="*/ 1970 w 7259"/>
                <a:gd name="T19" fmla="*/ 1371 h 4866"/>
                <a:gd name="T20" fmla="*/ 2177 w 7259"/>
                <a:gd name="T21" fmla="*/ 1518 h 4866"/>
                <a:gd name="T22" fmla="*/ 2385 w 7259"/>
                <a:gd name="T23" fmla="*/ 1670 h 4866"/>
                <a:gd name="T24" fmla="*/ 2592 w 7259"/>
                <a:gd name="T25" fmla="*/ 1835 h 4866"/>
                <a:gd name="T26" fmla="*/ 2800 w 7259"/>
                <a:gd name="T27" fmla="*/ 2019 h 4866"/>
                <a:gd name="T28" fmla="*/ 3007 w 7259"/>
                <a:gd name="T29" fmla="*/ 2227 h 4866"/>
                <a:gd name="T30" fmla="*/ 3214 w 7259"/>
                <a:gd name="T31" fmla="*/ 2456 h 4866"/>
                <a:gd name="T32" fmla="*/ 3422 w 7259"/>
                <a:gd name="T33" fmla="*/ 2692 h 4866"/>
                <a:gd name="T34" fmla="*/ 3629 w 7259"/>
                <a:gd name="T35" fmla="*/ 2910 h 4866"/>
                <a:gd name="T36" fmla="*/ 3837 w 7259"/>
                <a:gd name="T37" fmla="*/ 3082 h 4866"/>
                <a:gd name="T38" fmla="*/ 4044 w 7259"/>
                <a:gd name="T39" fmla="*/ 3209 h 4866"/>
                <a:gd name="T40" fmla="*/ 4251 w 7259"/>
                <a:gd name="T41" fmla="*/ 3306 h 4866"/>
                <a:gd name="T42" fmla="*/ 4459 w 7259"/>
                <a:gd name="T43" fmla="*/ 3382 h 4866"/>
                <a:gd name="T44" fmla="*/ 4666 w 7259"/>
                <a:gd name="T45" fmla="*/ 3441 h 4866"/>
                <a:gd name="T46" fmla="*/ 4874 w 7259"/>
                <a:gd name="T47" fmla="*/ 3495 h 4866"/>
                <a:gd name="T48" fmla="*/ 5081 w 7259"/>
                <a:gd name="T49" fmla="*/ 3560 h 4866"/>
                <a:gd name="T50" fmla="*/ 5288 w 7259"/>
                <a:gd name="T51" fmla="*/ 3636 h 4866"/>
                <a:gd name="T52" fmla="*/ 5496 w 7259"/>
                <a:gd name="T53" fmla="*/ 3707 h 4866"/>
                <a:gd name="T54" fmla="*/ 5703 w 7259"/>
                <a:gd name="T55" fmla="*/ 3763 h 4866"/>
                <a:gd name="T56" fmla="*/ 5911 w 7259"/>
                <a:gd name="T57" fmla="*/ 3808 h 4866"/>
                <a:gd name="T58" fmla="*/ 6118 w 7259"/>
                <a:gd name="T59" fmla="*/ 3854 h 4866"/>
                <a:gd name="T60" fmla="*/ 6325 w 7259"/>
                <a:gd name="T61" fmla="*/ 3917 h 4866"/>
                <a:gd name="T62" fmla="*/ 6533 w 7259"/>
                <a:gd name="T63" fmla="*/ 4008 h 4866"/>
                <a:gd name="T64" fmla="*/ 6740 w 7259"/>
                <a:gd name="T65" fmla="*/ 4143 h 4866"/>
                <a:gd name="T66" fmla="*/ 6948 w 7259"/>
                <a:gd name="T67" fmla="*/ 4379 h 4866"/>
                <a:gd name="T68" fmla="*/ 7155 w 7259"/>
                <a:gd name="T69" fmla="*/ 4703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59" h="4866">
                  <a:moveTo>
                    <a:pt x="0" y="0"/>
                  </a:moveTo>
                  <a:lnTo>
                    <a:pt x="103" y="72"/>
                  </a:lnTo>
                  <a:lnTo>
                    <a:pt x="207" y="145"/>
                  </a:lnTo>
                  <a:lnTo>
                    <a:pt x="311" y="217"/>
                  </a:lnTo>
                  <a:lnTo>
                    <a:pt x="414" y="290"/>
                  </a:lnTo>
                  <a:lnTo>
                    <a:pt x="518" y="362"/>
                  </a:lnTo>
                  <a:lnTo>
                    <a:pt x="622" y="435"/>
                  </a:lnTo>
                  <a:lnTo>
                    <a:pt x="726" y="507"/>
                  </a:lnTo>
                  <a:lnTo>
                    <a:pt x="829" y="579"/>
                  </a:lnTo>
                  <a:lnTo>
                    <a:pt x="933" y="652"/>
                  </a:lnTo>
                  <a:lnTo>
                    <a:pt x="1037" y="724"/>
                  </a:lnTo>
                  <a:lnTo>
                    <a:pt x="1140" y="796"/>
                  </a:lnTo>
                  <a:lnTo>
                    <a:pt x="1244" y="868"/>
                  </a:lnTo>
                  <a:lnTo>
                    <a:pt x="1348" y="940"/>
                  </a:lnTo>
                  <a:lnTo>
                    <a:pt x="1451" y="1012"/>
                  </a:lnTo>
                  <a:lnTo>
                    <a:pt x="1555" y="1084"/>
                  </a:lnTo>
                  <a:lnTo>
                    <a:pt x="1659" y="1156"/>
                  </a:lnTo>
                  <a:lnTo>
                    <a:pt x="1763" y="1227"/>
                  </a:lnTo>
                  <a:lnTo>
                    <a:pt x="1866" y="1299"/>
                  </a:lnTo>
                  <a:lnTo>
                    <a:pt x="1970" y="1371"/>
                  </a:lnTo>
                  <a:lnTo>
                    <a:pt x="2074" y="1444"/>
                  </a:lnTo>
                  <a:lnTo>
                    <a:pt x="2177" y="1518"/>
                  </a:lnTo>
                  <a:lnTo>
                    <a:pt x="2281" y="1593"/>
                  </a:lnTo>
                  <a:lnTo>
                    <a:pt x="2385" y="1670"/>
                  </a:lnTo>
                  <a:lnTo>
                    <a:pt x="2489" y="1750"/>
                  </a:lnTo>
                  <a:lnTo>
                    <a:pt x="2592" y="1835"/>
                  </a:lnTo>
                  <a:lnTo>
                    <a:pt x="2696" y="1924"/>
                  </a:lnTo>
                  <a:lnTo>
                    <a:pt x="2800" y="2019"/>
                  </a:lnTo>
                  <a:lnTo>
                    <a:pt x="2903" y="2120"/>
                  </a:lnTo>
                  <a:lnTo>
                    <a:pt x="3007" y="2227"/>
                  </a:lnTo>
                  <a:lnTo>
                    <a:pt x="3111" y="2339"/>
                  </a:lnTo>
                  <a:lnTo>
                    <a:pt x="3214" y="2456"/>
                  </a:lnTo>
                  <a:lnTo>
                    <a:pt x="3318" y="2574"/>
                  </a:lnTo>
                  <a:lnTo>
                    <a:pt x="3422" y="2692"/>
                  </a:lnTo>
                  <a:lnTo>
                    <a:pt x="3526" y="2805"/>
                  </a:lnTo>
                  <a:lnTo>
                    <a:pt x="3629" y="2910"/>
                  </a:lnTo>
                  <a:lnTo>
                    <a:pt x="3733" y="3003"/>
                  </a:lnTo>
                  <a:lnTo>
                    <a:pt x="3837" y="3082"/>
                  </a:lnTo>
                  <a:lnTo>
                    <a:pt x="3940" y="3151"/>
                  </a:lnTo>
                  <a:lnTo>
                    <a:pt x="4044" y="3209"/>
                  </a:lnTo>
                  <a:lnTo>
                    <a:pt x="4148" y="3260"/>
                  </a:lnTo>
                  <a:lnTo>
                    <a:pt x="4251" y="3306"/>
                  </a:lnTo>
                  <a:lnTo>
                    <a:pt x="4355" y="3347"/>
                  </a:lnTo>
                  <a:lnTo>
                    <a:pt x="4459" y="3382"/>
                  </a:lnTo>
                  <a:lnTo>
                    <a:pt x="4563" y="3413"/>
                  </a:lnTo>
                  <a:lnTo>
                    <a:pt x="4666" y="3441"/>
                  </a:lnTo>
                  <a:lnTo>
                    <a:pt x="4770" y="3468"/>
                  </a:lnTo>
                  <a:lnTo>
                    <a:pt x="4874" y="3495"/>
                  </a:lnTo>
                  <a:lnTo>
                    <a:pt x="4977" y="3525"/>
                  </a:lnTo>
                  <a:lnTo>
                    <a:pt x="5081" y="3560"/>
                  </a:lnTo>
                  <a:lnTo>
                    <a:pt x="5185" y="3598"/>
                  </a:lnTo>
                  <a:lnTo>
                    <a:pt x="5288" y="3636"/>
                  </a:lnTo>
                  <a:lnTo>
                    <a:pt x="5392" y="3674"/>
                  </a:lnTo>
                  <a:lnTo>
                    <a:pt x="5496" y="3707"/>
                  </a:lnTo>
                  <a:lnTo>
                    <a:pt x="5600" y="3737"/>
                  </a:lnTo>
                  <a:lnTo>
                    <a:pt x="5703" y="3763"/>
                  </a:lnTo>
                  <a:lnTo>
                    <a:pt x="5807" y="3786"/>
                  </a:lnTo>
                  <a:lnTo>
                    <a:pt x="5911" y="3808"/>
                  </a:lnTo>
                  <a:lnTo>
                    <a:pt x="6014" y="3831"/>
                  </a:lnTo>
                  <a:lnTo>
                    <a:pt x="6118" y="3854"/>
                  </a:lnTo>
                  <a:lnTo>
                    <a:pt x="6222" y="3883"/>
                  </a:lnTo>
                  <a:lnTo>
                    <a:pt x="6325" y="3917"/>
                  </a:lnTo>
                  <a:lnTo>
                    <a:pt x="6429" y="3959"/>
                  </a:lnTo>
                  <a:lnTo>
                    <a:pt x="6533" y="4008"/>
                  </a:lnTo>
                  <a:lnTo>
                    <a:pt x="6637" y="4067"/>
                  </a:lnTo>
                  <a:lnTo>
                    <a:pt x="6740" y="4143"/>
                  </a:lnTo>
                  <a:lnTo>
                    <a:pt x="6844" y="4245"/>
                  </a:lnTo>
                  <a:lnTo>
                    <a:pt x="6948" y="4379"/>
                  </a:lnTo>
                  <a:lnTo>
                    <a:pt x="7051" y="4537"/>
                  </a:lnTo>
                  <a:lnTo>
                    <a:pt x="7155" y="4703"/>
                  </a:lnTo>
                  <a:lnTo>
                    <a:pt x="7259" y="4866"/>
                  </a:lnTo>
                </a:path>
              </a:pathLst>
            </a:custGeom>
            <a:noFill/>
            <a:ln w="11113" cap="sq">
              <a:solidFill>
                <a:srgbClr val="2CA02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Line 186">
              <a:extLst>
                <a:ext uri="{FF2B5EF4-FFF2-40B4-BE49-F238E27FC236}">
                  <a16:creationId xmlns:a16="http://schemas.microsoft.com/office/drawing/2014/main" id="{BE80C49F-23A0-46A0-A30A-E566808F97C3}"/>
                </a:ext>
              </a:extLst>
            </p:cNvPr>
            <p:cNvSpPr>
              <a:spLocks noChangeShapeType="1"/>
            </p:cNvSpPr>
            <p:nvPr/>
          </p:nvSpPr>
          <p:spPr bwMode="auto">
            <a:xfrm>
              <a:off x="1897075" y="5216533"/>
              <a:ext cx="1611324" cy="1130301"/>
            </a:xfrm>
            <a:prstGeom prst="line">
              <a:avLst/>
            </a:prstGeom>
            <a:noFill/>
            <a:ln w="11113"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Line 187">
              <a:extLst>
                <a:ext uri="{FF2B5EF4-FFF2-40B4-BE49-F238E27FC236}">
                  <a16:creationId xmlns:a16="http://schemas.microsoft.com/office/drawing/2014/main" id="{32A2C97B-3622-4BBE-B8D8-E9618FBBCFE7}"/>
                </a:ext>
              </a:extLst>
            </p:cNvPr>
            <p:cNvSpPr>
              <a:spLocks noChangeShapeType="1"/>
            </p:cNvSpPr>
            <p:nvPr/>
          </p:nvSpPr>
          <p:spPr bwMode="auto">
            <a:xfrm flipV="1">
              <a:off x="1897075" y="4225931"/>
              <a:ext cx="0" cy="990601"/>
            </a:xfrm>
            <a:prstGeom prst="line">
              <a:avLst/>
            </a:prstGeom>
            <a:noFill/>
            <a:ln w="11113"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Line 188">
              <a:extLst>
                <a:ext uri="{FF2B5EF4-FFF2-40B4-BE49-F238E27FC236}">
                  <a16:creationId xmlns:a16="http://schemas.microsoft.com/office/drawing/2014/main" id="{74C5CF6C-064F-4230-AA1A-C17376F9104D}"/>
                </a:ext>
              </a:extLst>
            </p:cNvPr>
            <p:cNvSpPr>
              <a:spLocks noChangeShapeType="1"/>
            </p:cNvSpPr>
            <p:nvPr/>
          </p:nvSpPr>
          <p:spPr bwMode="auto">
            <a:xfrm flipV="1">
              <a:off x="3508399" y="5356233"/>
              <a:ext cx="0" cy="990601"/>
            </a:xfrm>
            <a:prstGeom prst="line">
              <a:avLst/>
            </a:prstGeom>
            <a:noFill/>
            <a:ln w="11113"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Line 189">
              <a:extLst>
                <a:ext uri="{FF2B5EF4-FFF2-40B4-BE49-F238E27FC236}">
                  <a16:creationId xmlns:a16="http://schemas.microsoft.com/office/drawing/2014/main" id="{BD9B26F6-C607-4CB1-AA29-3DD6C2C5AF9A}"/>
                </a:ext>
              </a:extLst>
            </p:cNvPr>
            <p:cNvSpPr>
              <a:spLocks noChangeShapeType="1"/>
            </p:cNvSpPr>
            <p:nvPr/>
          </p:nvSpPr>
          <p:spPr bwMode="auto">
            <a:xfrm>
              <a:off x="1897075" y="4225931"/>
              <a:ext cx="1611324" cy="1130301"/>
            </a:xfrm>
            <a:prstGeom prst="line">
              <a:avLst/>
            </a:prstGeom>
            <a:noFill/>
            <a:ln w="11113"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11">
              <a:extLst>
                <a:ext uri="{FF2B5EF4-FFF2-40B4-BE49-F238E27FC236}">
                  <a16:creationId xmlns:a16="http://schemas.microsoft.com/office/drawing/2014/main" id="{6D7FB8FF-CA94-4E7A-A846-E80CE093FF29}"/>
                </a:ext>
              </a:extLst>
            </p:cNvPr>
            <p:cNvSpPr>
              <a:spLocks/>
            </p:cNvSpPr>
            <p:nvPr/>
          </p:nvSpPr>
          <p:spPr bwMode="auto">
            <a:xfrm>
              <a:off x="3548065" y="5840423"/>
              <a:ext cx="57150" cy="95250"/>
            </a:xfrm>
            <a:custGeom>
              <a:avLst/>
              <a:gdLst>
                <a:gd name="T0" fmla="*/ 105 w 253"/>
                <a:gd name="T1" fmla="*/ 394 h 423"/>
                <a:gd name="T2" fmla="*/ 105 w 253"/>
                <a:gd name="T3" fmla="*/ 111 h 423"/>
                <a:gd name="T4" fmla="*/ 0 w 253"/>
                <a:gd name="T5" fmla="*/ 38 h 423"/>
                <a:gd name="T6" fmla="*/ 0 w 253"/>
                <a:gd name="T7" fmla="*/ 0 h 423"/>
                <a:gd name="T8" fmla="*/ 253 w 253"/>
                <a:gd name="T9" fmla="*/ 177 h 423"/>
                <a:gd name="T10" fmla="*/ 253 w 253"/>
                <a:gd name="T11" fmla="*/ 215 h 423"/>
                <a:gd name="T12" fmla="*/ 147 w 253"/>
                <a:gd name="T13" fmla="*/ 141 h 423"/>
                <a:gd name="T14" fmla="*/ 147 w 253"/>
                <a:gd name="T15" fmla="*/ 423 h 423"/>
                <a:gd name="T16" fmla="*/ 105 w 253"/>
                <a:gd name="T17" fmla="*/ 39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423">
                  <a:moveTo>
                    <a:pt x="105" y="394"/>
                  </a:moveTo>
                  <a:lnTo>
                    <a:pt x="105" y="111"/>
                  </a:lnTo>
                  <a:lnTo>
                    <a:pt x="0" y="38"/>
                  </a:lnTo>
                  <a:lnTo>
                    <a:pt x="0" y="0"/>
                  </a:lnTo>
                  <a:lnTo>
                    <a:pt x="253" y="177"/>
                  </a:lnTo>
                  <a:lnTo>
                    <a:pt x="253" y="215"/>
                  </a:lnTo>
                  <a:lnTo>
                    <a:pt x="147" y="141"/>
                  </a:lnTo>
                  <a:lnTo>
                    <a:pt x="147" y="423"/>
                  </a:lnTo>
                  <a:lnTo>
                    <a:pt x="105"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12">
              <a:extLst>
                <a:ext uri="{FF2B5EF4-FFF2-40B4-BE49-F238E27FC236}">
                  <a16:creationId xmlns:a16="http://schemas.microsoft.com/office/drawing/2014/main" id="{E2F95EFB-4E2F-47B3-B220-65987FDDFF03}"/>
                </a:ext>
              </a:extLst>
            </p:cNvPr>
            <p:cNvSpPr>
              <a:spLocks noEditPoints="1"/>
            </p:cNvSpPr>
            <p:nvPr/>
          </p:nvSpPr>
          <p:spPr bwMode="auto">
            <a:xfrm>
              <a:off x="3613152" y="5907098"/>
              <a:ext cx="46038" cy="61913"/>
            </a:xfrm>
            <a:custGeom>
              <a:avLst/>
              <a:gdLst>
                <a:gd name="T0" fmla="*/ 211 w 211"/>
                <a:gd name="T1" fmla="*/ 185 h 282"/>
                <a:gd name="T2" fmla="*/ 0 w 211"/>
                <a:gd name="T3" fmla="*/ 37 h 282"/>
                <a:gd name="T4" fmla="*/ 0 w 211"/>
                <a:gd name="T5" fmla="*/ 0 h 282"/>
                <a:gd name="T6" fmla="*/ 211 w 211"/>
                <a:gd name="T7" fmla="*/ 148 h 282"/>
                <a:gd name="T8" fmla="*/ 211 w 211"/>
                <a:gd name="T9" fmla="*/ 185 h 282"/>
                <a:gd name="T10" fmla="*/ 211 w 211"/>
                <a:gd name="T11" fmla="*/ 282 h 282"/>
                <a:gd name="T12" fmla="*/ 0 w 211"/>
                <a:gd name="T13" fmla="*/ 134 h 282"/>
                <a:gd name="T14" fmla="*/ 0 w 211"/>
                <a:gd name="T15" fmla="*/ 97 h 282"/>
                <a:gd name="T16" fmla="*/ 211 w 211"/>
                <a:gd name="T17" fmla="*/ 245 h 282"/>
                <a:gd name="T18" fmla="*/ 211 w 211"/>
                <a:gd name="T1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82">
                  <a:moveTo>
                    <a:pt x="211" y="185"/>
                  </a:moveTo>
                  <a:lnTo>
                    <a:pt x="0" y="37"/>
                  </a:lnTo>
                  <a:lnTo>
                    <a:pt x="0" y="0"/>
                  </a:lnTo>
                  <a:lnTo>
                    <a:pt x="211" y="148"/>
                  </a:lnTo>
                  <a:lnTo>
                    <a:pt x="211" y="185"/>
                  </a:lnTo>
                  <a:close/>
                  <a:moveTo>
                    <a:pt x="211" y="282"/>
                  </a:moveTo>
                  <a:lnTo>
                    <a:pt x="0" y="134"/>
                  </a:lnTo>
                  <a:lnTo>
                    <a:pt x="0" y="97"/>
                  </a:lnTo>
                  <a:lnTo>
                    <a:pt x="211" y="245"/>
                  </a:lnTo>
                  <a:lnTo>
                    <a:pt x="211"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13">
              <a:extLst>
                <a:ext uri="{FF2B5EF4-FFF2-40B4-BE49-F238E27FC236}">
                  <a16:creationId xmlns:a16="http://schemas.microsoft.com/office/drawing/2014/main" id="{DB3AA4D7-F983-4AAD-BFC3-2226E6E47DEA}"/>
                </a:ext>
              </a:extLst>
            </p:cNvPr>
            <p:cNvSpPr>
              <a:spLocks/>
            </p:cNvSpPr>
            <p:nvPr/>
          </p:nvSpPr>
          <p:spPr bwMode="auto">
            <a:xfrm>
              <a:off x="3675065" y="5943611"/>
              <a:ext cx="26988" cy="76200"/>
            </a:xfrm>
            <a:custGeom>
              <a:avLst/>
              <a:gdLst>
                <a:gd name="T0" fmla="*/ 118 w 118"/>
                <a:gd name="T1" fmla="*/ 339 h 339"/>
                <a:gd name="T2" fmla="*/ 78 w 118"/>
                <a:gd name="T3" fmla="*/ 311 h 339"/>
                <a:gd name="T4" fmla="*/ 78 w 118"/>
                <a:gd name="T5" fmla="*/ 61 h 339"/>
                <a:gd name="T6" fmla="*/ 41 w 118"/>
                <a:gd name="T7" fmla="*/ 62 h 339"/>
                <a:gd name="T8" fmla="*/ 0 w 118"/>
                <a:gd name="T9" fmla="*/ 54 h 339"/>
                <a:gd name="T10" fmla="*/ 0 w 118"/>
                <a:gd name="T11" fmla="*/ 16 h 339"/>
                <a:gd name="T12" fmla="*/ 58 w 118"/>
                <a:gd name="T13" fmla="*/ 18 h 339"/>
                <a:gd name="T14" fmla="*/ 92 w 118"/>
                <a:gd name="T15" fmla="*/ 0 h 339"/>
                <a:gd name="T16" fmla="*/ 118 w 118"/>
                <a:gd name="T17" fmla="*/ 18 h 339"/>
                <a:gd name="T18" fmla="*/ 118 w 118"/>
                <a:gd name="T1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9">
                  <a:moveTo>
                    <a:pt x="118" y="339"/>
                  </a:moveTo>
                  <a:lnTo>
                    <a:pt x="78" y="311"/>
                  </a:lnTo>
                  <a:lnTo>
                    <a:pt x="78" y="61"/>
                  </a:lnTo>
                  <a:cubicBezTo>
                    <a:pt x="69" y="64"/>
                    <a:pt x="57" y="64"/>
                    <a:pt x="41" y="62"/>
                  </a:cubicBezTo>
                  <a:cubicBezTo>
                    <a:pt x="26" y="60"/>
                    <a:pt x="12" y="58"/>
                    <a:pt x="0" y="54"/>
                  </a:cubicBezTo>
                  <a:lnTo>
                    <a:pt x="0" y="16"/>
                  </a:lnTo>
                  <a:cubicBezTo>
                    <a:pt x="22" y="21"/>
                    <a:pt x="41" y="22"/>
                    <a:pt x="58" y="18"/>
                  </a:cubicBezTo>
                  <a:cubicBezTo>
                    <a:pt x="74" y="15"/>
                    <a:pt x="86" y="9"/>
                    <a:pt x="92" y="0"/>
                  </a:cubicBezTo>
                  <a:lnTo>
                    <a:pt x="118" y="18"/>
                  </a:lnTo>
                  <a:lnTo>
                    <a:pt x="118" y="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14">
              <a:extLst>
                <a:ext uri="{FF2B5EF4-FFF2-40B4-BE49-F238E27FC236}">
                  <a16:creationId xmlns:a16="http://schemas.microsoft.com/office/drawing/2014/main" id="{7769BFFA-4828-432D-8C5C-9CADED61C488}"/>
                </a:ext>
              </a:extLst>
            </p:cNvPr>
            <p:cNvSpPr>
              <a:spLocks noEditPoints="1"/>
            </p:cNvSpPr>
            <p:nvPr/>
          </p:nvSpPr>
          <p:spPr bwMode="auto">
            <a:xfrm>
              <a:off x="3724277" y="5975361"/>
              <a:ext cx="46038" cy="82550"/>
            </a:xfrm>
            <a:custGeom>
              <a:avLst/>
              <a:gdLst>
                <a:gd name="T0" fmla="*/ 0 w 208"/>
                <a:gd name="T1" fmla="*/ 114 h 374"/>
                <a:gd name="T2" fmla="*/ 11 w 208"/>
                <a:gd name="T3" fmla="*/ 31 h 374"/>
                <a:gd name="T4" fmla="*/ 46 w 208"/>
                <a:gd name="T5" fmla="*/ 2 h 374"/>
                <a:gd name="T6" fmla="*/ 104 w 208"/>
                <a:gd name="T7" fmla="*/ 23 h 374"/>
                <a:gd name="T8" fmla="*/ 149 w 208"/>
                <a:gd name="T9" fmla="*/ 66 h 374"/>
                <a:gd name="T10" fmla="*/ 181 w 208"/>
                <a:gd name="T11" fmla="*/ 118 h 374"/>
                <a:gd name="T12" fmla="*/ 201 w 208"/>
                <a:gd name="T13" fmla="*/ 179 h 374"/>
                <a:gd name="T14" fmla="*/ 208 w 208"/>
                <a:gd name="T15" fmla="*/ 260 h 374"/>
                <a:gd name="T16" fmla="*/ 197 w 208"/>
                <a:gd name="T17" fmla="*/ 343 h 374"/>
                <a:gd name="T18" fmla="*/ 162 w 208"/>
                <a:gd name="T19" fmla="*/ 372 h 374"/>
                <a:gd name="T20" fmla="*/ 104 w 208"/>
                <a:gd name="T21" fmla="*/ 350 h 374"/>
                <a:gd name="T22" fmla="*/ 31 w 208"/>
                <a:gd name="T23" fmla="*/ 266 h 374"/>
                <a:gd name="T24" fmla="*/ 0 w 208"/>
                <a:gd name="T25" fmla="*/ 114 h 374"/>
                <a:gd name="T26" fmla="*/ 40 w 208"/>
                <a:gd name="T27" fmla="*/ 142 h 374"/>
                <a:gd name="T28" fmla="*/ 58 w 208"/>
                <a:gd name="T29" fmla="*/ 260 h 374"/>
                <a:gd name="T30" fmla="*/ 104 w 208"/>
                <a:gd name="T31" fmla="*/ 318 h 374"/>
                <a:gd name="T32" fmla="*/ 149 w 208"/>
                <a:gd name="T33" fmla="*/ 323 h 374"/>
                <a:gd name="T34" fmla="*/ 168 w 208"/>
                <a:gd name="T35" fmla="*/ 232 h 374"/>
                <a:gd name="T36" fmla="*/ 149 w 208"/>
                <a:gd name="T37" fmla="*/ 114 h 374"/>
                <a:gd name="T38" fmla="*/ 103 w 208"/>
                <a:gd name="T39" fmla="*/ 56 h 374"/>
                <a:gd name="T40" fmla="*/ 60 w 208"/>
                <a:gd name="T41" fmla="*/ 48 h 374"/>
                <a:gd name="T42" fmla="*/ 40 w 208"/>
                <a:gd name="T43" fmla="*/ 14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374">
                  <a:moveTo>
                    <a:pt x="0" y="114"/>
                  </a:moveTo>
                  <a:cubicBezTo>
                    <a:pt x="0" y="76"/>
                    <a:pt x="3" y="48"/>
                    <a:pt x="11" y="31"/>
                  </a:cubicBezTo>
                  <a:cubicBezTo>
                    <a:pt x="19" y="13"/>
                    <a:pt x="31" y="3"/>
                    <a:pt x="46" y="2"/>
                  </a:cubicBezTo>
                  <a:cubicBezTo>
                    <a:pt x="61" y="0"/>
                    <a:pt x="81" y="7"/>
                    <a:pt x="104" y="23"/>
                  </a:cubicBezTo>
                  <a:cubicBezTo>
                    <a:pt x="121" y="35"/>
                    <a:pt x="136" y="49"/>
                    <a:pt x="149" y="66"/>
                  </a:cubicBezTo>
                  <a:cubicBezTo>
                    <a:pt x="162" y="81"/>
                    <a:pt x="173" y="99"/>
                    <a:pt x="181" y="118"/>
                  </a:cubicBezTo>
                  <a:cubicBezTo>
                    <a:pt x="190" y="137"/>
                    <a:pt x="196" y="157"/>
                    <a:pt x="201" y="179"/>
                  </a:cubicBezTo>
                  <a:cubicBezTo>
                    <a:pt x="206" y="201"/>
                    <a:pt x="208" y="228"/>
                    <a:pt x="208" y="260"/>
                  </a:cubicBezTo>
                  <a:cubicBezTo>
                    <a:pt x="208" y="297"/>
                    <a:pt x="204" y="325"/>
                    <a:pt x="197" y="343"/>
                  </a:cubicBezTo>
                  <a:cubicBezTo>
                    <a:pt x="189" y="360"/>
                    <a:pt x="177" y="370"/>
                    <a:pt x="162" y="372"/>
                  </a:cubicBezTo>
                  <a:cubicBezTo>
                    <a:pt x="147" y="374"/>
                    <a:pt x="127" y="366"/>
                    <a:pt x="104" y="350"/>
                  </a:cubicBezTo>
                  <a:cubicBezTo>
                    <a:pt x="73" y="328"/>
                    <a:pt x="49" y="300"/>
                    <a:pt x="31" y="266"/>
                  </a:cubicBezTo>
                  <a:cubicBezTo>
                    <a:pt x="10" y="225"/>
                    <a:pt x="0" y="174"/>
                    <a:pt x="0" y="114"/>
                  </a:cubicBezTo>
                  <a:close/>
                  <a:moveTo>
                    <a:pt x="40" y="142"/>
                  </a:moveTo>
                  <a:cubicBezTo>
                    <a:pt x="40" y="195"/>
                    <a:pt x="46" y="234"/>
                    <a:pt x="58" y="260"/>
                  </a:cubicBezTo>
                  <a:cubicBezTo>
                    <a:pt x="71" y="286"/>
                    <a:pt x="86" y="305"/>
                    <a:pt x="104" y="318"/>
                  </a:cubicBezTo>
                  <a:cubicBezTo>
                    <a:pt x="122" y="330"/>
                    <a:pt x="137" y="332"/>
                    <a:pt x="149" y="323"/>
                  </a:cubicBezTo>
                  <a:cubicBezTo>
                    <a:pt x="162" y="315"/>
                    <a:pt x="168" y="284"/>
                    <a:pt x="168" y="232"/>
                  </a:cubicBezTo>
                  <a:cubicBezTo>
                    <a:pt x="168" y="179"/>
                    <a:pt x="162" y="140"/>
                    <a:pt x="149" y="114"/>
                  </a:cubicBezTo>
                  <a:cubicBezTo>
                    <a:pt x="137" y="88"/>
                    <a:pt x="122" y="68"/>
                    <a:pt x="103" y="56"/>
                  </a:cubicBezTo>
                  <a:cubicBezTo>
                    <a:pt x="85" y="43"/>
                    <a:pt x="71" y="41"/>
                    <a:pt x="60" y="48"/>
                  </a:cubicBezTo>
                  <a:cubicBezTo>
                    <a:pt x="47" y="58"/>
                    <a:pt x="40" y="90"/>
                    <a:pt x="40" y="1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5">
              <a:extLst>
                <a:ext uri="{FF2B5EF4-FFF2-40B4-BE49-F238E27FC236}">
                  <a16:creationId xmlns:a16="http://schemas.microsoft.com/office/drawing/2014/main" id="{AEE2DC74-B277-47A0-99D9-518003CB3FC9}"/>
                </a:ext>
              </a:extLst>
            </p:cNvPr>
            <p:cNvSpPr>
              <a:spLocks/>
            </p:cNvSpPr>
            <p:nvPr/>
          </p:nvSpPr>
          <p:spPr bwMode="auto">
            <a:xfrm>
              <a:off x="3546477" y="6089661"/>
              <a:ext cx="57150" cy="95250"/>
            </a:xfrm>
            <a:custGeom>
              <a:avLst/>
              <a:gdLst>
                <a:gd name="T0" fmla="*/ 106 w 256"/>
                <a:gd name="T1" fmla="*/ 396 h 426"/>
                <a:gd name="T2" fmla="*/ 106 w 256"/>
                <a:gd name="T3" fmla="*/ 112 h 426"/>
                <a:gd name="T4" fmla="*/ 0 w 256"/>
                <a:gd name="T5" fmla="*/ 38 h 426"/>
                <a:gd name="T6" fmla="*/ 0 w 256"/>
                <a:gd name="T7" fmla="*/ 0 h 426"/>
                <a:gd name="T8" fmla="*/ 256 w 256"/>
                <a:gd name="T9" fmla="*/ 179 h 426"/>
                <a:gd name="T10" fmla="*/ 256 w 256"/>
                <a:gd name="T11" fmla="*/ 217 h 426"/>
                <a:gd name="T12" fmla="*/ 149 w 256"/>
                <a:gd name="T13" fmla="*/ 142 h 426"/>
                <a:gd name="T14" fmla="*/ 149 w 256"/>
                <a:gd name="T15" fmla="*/ 426 h 426"/>
                <a:gd name="T16" fmla="*/ 106 w 256"/>
                <a:gd name="T17" fmla="*/ 39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426">
                  <a:moveTo>
                    <a:pt x="106" y="396"/>
                  </a:moveTo>
                  <a:lnTo>
                    <a:pt x="106" y="112"/>
                  </a:lnTo>
                  <a:lnTo>
                    <a:pt x="0" y="38"/>
                  </a:lnTo>
                  <a:lnTo>
                    <a:pt x="0" y="0"/>
                  </a:lnTo>
                  <a:lnTo>
                    <a:pt x="256" y="179"/>
                  </a:lnTo>
                  <a:lnTo>
                    <a:pt x="256" y="217"/>
                  </a:lnTo>
                  <a:lnTo>
                    <a:pt x="149" y="142"/>
                  </a:lnTo>
                  <a:lnTo>
                    <a:pt x="149" y="426"/>
                  </a:lnTo>
                  <a:lnTo>
                    <a:pt x="106" y="3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16">
              <a:extLst>
                <a:ext uri="{FF2B5EF4-FFF2-40B4-BE49-F238E27FC236}">
                  <a16:creationId xmlns:a16="http://schemas.microsoft.com/office/drawing/2014/main" id="{7DF23E04-D7A6-41B3-A824-76206F305A35}"/>
                </a:ext>
              </a:extLst>
            </p:cNvPr>
            <p:cNvSpPr>
              <a:spLocks noEditPoints="1"/>
            </p:cNvSpPr>
            <p:nvPr/>
          </p:nvSpPr>
          <p:spPr bwMode="auto">
            <a:xfrm>
              <a:off x="3611565" y="6156336"/>
              <a:ext cx="46038" cy="63500"/>
            </a:xfrm>
            <a:custGeom>
              <a:avLst/>
              <a:gdLst>
                <a:gd name="T0" fmla="*/ 212 w 212"/>
                <a:gd name="T1" fmla="*/ 185 h 283"/>
                <a:gd name="T2" fmla="*/ 0 w 212"/>
                <a:gd name="T3" fmla="*/ 37 h 283"/>
                <a:gd name="T4" fmla="*/ 0 w 212"/>
                <a:gd name="T5" fmla="*/ 0 h 283"/>
                <a:gd name="T6" fmla="*/ 212 w 212"/>
                <a:gd name="T7" fmla="*/ 148 h 283"/>
                <a:gd name="T8" fmla="*/ 212 w 212"/>
                <a:gd name="T9" fmla="*/ 185 h 283"/>
                <a:gd name="T10" fmla="*/ 212 w 212"/>
                <a:gd name="T11" fmla="*/ 283 h 283"/>
                <a:gd name="T12" fmla="*/ 0 w 212"/>
                <a:gd name="T13" fmla="*/ 134 h 283"/>
                <a:gd name="T14" fmla="*/ 0 w 212"/>
                <a:gd name="T15" fmla="*/ 97 h 283"/>
                <a:gd name="T16" fmla="*/ 212 w 212"/>
                <a:gd name="T17" fmla="*/ 246 h 283"/>
                <a:gd name="T18" fmla="*/ 212 w 212"/>
                <a:gd name="T1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83">
                  <a:moveTo>
                    <a:pt x="212" y="185"/>
                  </a:moveTo>
                  <a:lnTo>
                    <a:pt x="0" y="37"/>
                  </a:lnTo>
                  <a:lnTo>
                    <a:pt x="0" y="0"/>
                  </a:lnTo>
                  <a:lnTo>
                    <a:pt x="212" y="148"/>
                  </a:lnTo>
                  <a:lnTo>
                    <a:pt x="212" y="185"/>
                  </a:lnTo>
                  <a:close/>
                  <a:moveTo>
                    <a:pt x="212" y="283"/>
                  </a:moveTo>
                  <a:lnTo>
                    <a:pt x="0" y="134"/>
                  </a:lnTo>
                  <a:lnTo>
                    <a:pt x="0" y="97"/>
                  </a:lnTo>
                  <a:lnTo>
                    <a:pt x="212" y="246"/>
                  </a:lnTo>
                  <a:lnTo>
                    <a:pt x="212"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17">
              <a:extLst>
                <a:ext uri="{FF2B5EF4-FFF2-40B4-BE49-F238E27FC236}">
                  <a16:creationId xmlns:a16="http://schemas.microsoft.com/office/drawing/2014/main" id="{FE183FF9-8C4F-4BCB-A233-1AE556F4BFAB}"/>
                </a:ext>
              </a:extLst>
            </p:cNvPr>
            <p:cNvSpPr>
              <a:spLocks/>
            </p:cNvSpPr>
            <p:nvPr/>
          </p:nvSpPr>
          <p:spPr bwMode="auto">
            <a:xfrm>
              <a:off x="3667127" y="6184911"/>
              <a:ext cx="47625" cy="93663"/>
            </a:xfrm>
            <a:custGeom>
              <a:avLst/>
              <a:gdLst>
                <a:gd name="T0" fmla="*/ 213 w 213"/>
                <a:gd name="T1" fmla="*/ 387 h 425"/>
                <a:gd name="T2" fmla="*/ 213 w 213"/>
                <a:gd name="T3" fmla="*/ 425 h 425"/>
                <a:gd name="T4" fmla="*/ 0 w 213"/>
                <a:gd name="T5" fmla="*/ 276 h 425"/>
                <a:gd name="T6" fmla="*/ 5 w 213"/>
                <a:gd name="T7" fmla="*/ 251 h 425"/>
                <a:gd name="T8" fmla="*/ 31 w 213"/>
                <a:gd name="T9" fmla="*/ 227 h 425"/>
                <a:gd name="T10" fmla="*/ 82 w 213"/>
                <a:gd name="T11" fmla="*/ 214 h 425"/>
                <a:gd name="T12" fmla="*/ 153 w 213"/>
                <a:gd name="T13" fmla="*/ 196 h 425"/>
                <a:gd name="T14" fmla="*/ 172 w 213"/>
                <a:gd name="T15" fmla="*/ 161 h 425"/>
                <a:gd name="T16" fmla="*/ 155 w 213"/>
                <a:gd name="T17" fmla="*/ 110 h 425"/>
                <a:gd name="T18" fmla="*/ 111 w 213"/>
                <a:gd name="T19" fmla="*/ 63 h 425"/>
                <a:gd name="T20" fmla="*/ 65 w 213"/>
                <a:gd name="T21" fmla="*/ 48 h 425"/>
                <a:gd name="T22" fmla="*/ 48 w 213"/>
                <a:gd name="T23" fmla="*/ 83 h 425"/>
                <a:gd name="T24" fmla="*/ 7 w 213"/>
                <a:gd name="T25" fmla="*/ 51 h 425"/>
                <a:gd name="T26" fmla="*/ 39 w 213"/>
                <a:gd name="T27" fmla="*/ 4 h 425"/>
                <a:gd name="T28" fmla="*/ 112 w 213"/>
                <a:gd name="T29" fmla="*/ 31 h 425"/>
                <a:gd name="T30" fmla="*/ 185 w 213"/>
                <a:gd name="T31" fmla="*/ 108 h 425"/>
                <a:gd name="T32" fmla="*/ 212 w 213"/>
                <a:gd name="T33" fmla="*/ 191 h 425"/>
                <a:gd name="T34" fmla="*/ 204 w 213"/>
                <a:gd name="T35" fmla="*/ 223 h 425"/>
                <a:gd name="T36" fmla="*/ 178 w 213"/>
                <a:gd name="T37" fmla="*/ 244 h 425"/>
                <a:gd name="T38" fmla="*/ 117 w 213"/>
                <a:gd name="T39" fmla="*/ 258 h 425"/>
                <a:gd name="T40" fmla="*/ 72 w 213"/>
                <a:gd name="T41" fmla="*/ 267 h 425"/>
                <a:gd name="T42" fmla="*/ 55 w 213"/>
                <a:gd name="T43" fmla="*/ 276 h 425"/>
                <a:gd name="T44" fmla="*/ 213 w 213"/>
                <a:gd name="T45" fmla="*/ 38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425">
                  <a:moveTo>
                    <a:pt x="213" y="387"/>
                  </a:moveTo>
                  <a:lnTo>
                    <a:pt x="213" y="425"/>
                  </a:lnTo>
                  <a:lnTo>
                    <a:pt x="0" y="276"/>
                  </a:lnTo>
                  <a:cubicBezTo>
                    <a:pt x="0" y="266"/>
                    <a:pt x="1" y="258"/>
                    <a:pt x="5" y="251"/>
                  </a:cubicBezTo>
                  <a:cubicBezTo>
                    <a:pt x="10" y="241"/>
                    <a:pt x="19" y="233"/>
                    <a:pt x="31" y="227"/>
                  </a:cubicBezTo>
                  <a:cubicBezTo>
                    <a:pt x="43" y="221"/>
                    <a:pt x="60" y="217"/>
                    <a:pt x="82" y="214"/>
                  </a:cubicBezTo>
                  <a:cubicBezTo>
                    <a:pt x="117" y="210"/>
                    <a:pt x="141" y="204"/>
                    <a:pt x="153" y="196"/>
                  </a:cubicBezTo>
                  <a:cubicBezTo>
                    <a:pt x="166" y="188"/>
                    <a:pt x="172" y="176"/>
                    <a:pt x="172" y="161"/>
                  </a:cubicBezTo>
                  <a:cubicBezTo>
                    <a:pt x="172" y="146"/>
                    <a:pt x="166" y="128"/>
                    <a:pt x="155" y="110"/>
                  </a:cubicBezTo>
                  <a:cubicBezTo>
                    <a:pt x="144" y="91"/>
                    <a:pt x="129" y="76"/>
                    <a:pt x="111" y="63"/>
                  </a:cubicBezTo>
                  <a:cubicBezTo>
                    <a:pt x="92" y="50"/>
                    <a:pt x="77" y="45"/>
                    <a:pt x="65" y="48"/>
                  </a:cubicBezTo>
                  <a:cubicBezTo>
                    <a:pt x="54" y="52"/>
                    <a:pt x="48" y="63"/>
                    <a:pt x="48" y="83"/>
                  </a:cubicBezTo>
                  <a:lnTo>
                    <a:pt x="7" y="51"/>
                  </a:lnTo>
                  <a:cubicBezTo>
                    <a:pt x="10" y="22"/>
                    <a:pt x="21" y="7"/>
                    <a:pt x="39" y="4"/>
                  </a:cubicBezTo>
                  <a:cubicBezTo>
                    <a:pt x="57" y="0"/>
                    <a:pt x="81" y="9"/>
                    <a:pt x="112" y="31"/>
                  </a:cubicBezTo>
                  <a:cubicBezTo>
                    <a:pt x="143" y="53"/>
                    <a:pt x="167" y="78"/>
                    <a:pt x="185" y="108"/>
                  </a:cubicBezTo>
                  <a:cubicBezTo>
                    <a:pt x="203" y="138"/>
                    <a:pt x="212" y="165"/>
                    <a:pt x="212" y="191"/>
                  </a:cubicBezTo>
                  <a:cubicBezTo>
                    <a:pt x="212" y="203"/>
                    <a:pt x="210" y="214"/>
                    <a:pt x="204" y="223"/>
                  </a:cubicBezTo>
                  <a:cubicBezTo>
                    <a:pt x="199" y="232"/>
                    <a:pt x="190" y="239"/>
                    <a:pt x="178" y="244"/>
                  </a:cubicBezTo>
                  <a:cubicBezTo>
                    <a:pt x="166" y="249"/>
                    <a:pt x="146" y="254"/>
                    <a:pt x="117" y="258"/>
                  </a:cubicBezTo>
                  <a:cubicBezTo>
                    <a:pt x="94" y="261"/>
                    <a:pt x="78" y="264"/>
                    <a:pt x="72" y="267"/>
                  </a:cubicBezTo>
                  <a:cubicBezTo>
                    <a:pt x="65" y="269"/>
                    <a:pt x="59" y="272"/>
                    <a:pt x="55" y="276"/>
                  </a:cubicBezTo>
                  <a:lnTo>
                    <a:pt x="213"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18">
              <a:extLst>
                <a:ext uri="{FF2B5EF4-FFF2-40B4-BE49-F238E27FC236}">
                  <a16:creationId xmlns:a16="http://schemas.microsoft.com/office/drawing/2014/main" id="{40529B7B-3252-4CB0-B4F0-E2108AC55758}"/>
                </a:ext>
              </a:extLst>
            </p:cNvPr>
            <p:cNvSpPr>
              <a:spLocks noEditPoints="1"/>
            </p:cNvSpPr>
            <p:nvPr/>
          </p:nvSpPr>
          <p:spPr bwMode="auto">
            <a:xfrm>
              <a:off x="3724277" y="6224599"/>
              <a:ext cx="46038" cy="84138"/>
            </a:xfrm>
            <a:custGeom>
              <a:avLst/>
              <a:gdLst>
                <a:gd name="T0" fmla="*/ 0 w 210"/>
                <a:gd name="T1" fmla="*/ 115 h 376"/>
                <a:gd name="T2" fmla="*/ 12 w 210"/>
                <a:gd name="T3" fmla="*/ 31 h 376"/>
                <a:gd name="T4" fmla="*/ 47 w 210"/>
                <a:gd name="T5" fmla="*/ 2 h 376"/>
                <a:gd name="T6" fmla="*/ 105 w 210"/>
                <a:gd name="T7" fmla="*/ 24 h 376"/>
                <a:gd name="T8" fmla="*/ 151 w 210"/>
                <a:gd name="T9" fmla="*/ 66 h 376"/>
                <a:gd name="T10" fmla="*/ 183 w 210"/>
                <a:gd name="T11" fmla="*/ 119 h 376"/>
                <a:gd name="T12" fmla="*/ 203 w 210"/>
                <a:gd name="T13" fmla="*/ 181 h 376"/>
                <a:gd name="T14" fmla="*/ 210 w 210"/>
                <a:gd name="T15" fmla="*/ 262 h 376"/>
                <a:gd name="T16" fmla="*/ 199 w 210"/>
                <a:gd name="T17" fmla="*/ 345 h 376"/>
                <a:gd name="T18" fmla="*/ 164 w 210"/>
                <a:gd name="T19" fmla="*/ 375 h 376"/>
                <a:gd name="T20" fmla="*/ 105 w 210"/>
                <a:gd name="T21" fmla="*/ 353 h 376"/>
                <a:gd name="T22" fmla="*/ 32 w 210"/>
                <a:gd name="T23" fmla="*/ 268 h 376"/>
                <a:gd name="T24" fmla="*/ 0 w 210"/>
                <a:gd name="T25" fmla="*/ 115 h 376"/>
                <a:gd name="T26" fmla="*/ 41 w 210"/>
                <a:gd name="T27" fmla="*/ 143 h 376"/>
                <a:gd name="T28" fmla="*/ 59 w 210"/>
                <a:gd name="T29" fmla="*/ 262 h 376"/>
                <a:gd name="T30" fmla="*/ 105 w 210"/>
                <a:gd name="T31" fmla="*/ 320 h 376"/>
                <a:gd name="T32" fmla="*/ 151 w 210"/>
                <a:gd name="T33" fmla="*/ 326 h 376"/>
                <a:gd name="T34" fmla="*/ 170 w 210"/>
                <a:gd name="T35" fmla="*/ 233 h 376"/>
                <a:gd name="T36" fmla="*/ 151 w 210"/>
                <a:gd name="T37" fmla="*/ 115 h 376"/>
                <a:gd name="T38" fmla="*/ 105 w 210"/>
                <a:gd name="T39" fmla="*/ 56 h 376"/>
                <a:gd name="T40" fmla="*/ 61 w 210"/>
                <a:gd name="T41" fmla="*/ 49 h 376"/>
                <a:gd name="T42" fmla="*/ 41 w 210"/>
                <a:gd name="T43" fmla="*/ 1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376">
                  <a:moveTo>
                    <a:pt x="0" y="115"/>
                  </a:moveTo>
                  <a:cubicBezTo>
                    <a:pt x="0" y="77"/>
                    <a:pt x="4" y="49"/>
                    <a:pt x="12" y="31"/>
                  </a:cubicBezTo>
                  <a:cubicBezTo>
                    <a:pt x="20" y="13"/>
                    <a:pt x="32" y="4"/>
                    <a:pt x="47" y="2"/>
                  </a:cubicBezTo>
                  <a:cubicBezTo>
                    <a:pt x="62" y="0"/>
                    <a:pt x="82" y="7"/>
                    <a:pt x="105" y="24"/>
                  </a:cubicBezTo>
                  <a:cubicBezTo>
                    <a:pt x="123" y="36"/>
                    <a:pt x="138" y="50"/>
                    <a:pt x="151" y="66"/>
                  </a:cubicBezTo>
                  <a:cubicBezTo>
                    <a:pt x="164" y="82"/>
                    <a:pt x="175" y="100"/>
                    <a:pt x="183" y="119"/>
                  </a:cubicBezTo>
                  <a:cubicBezTo>
                    <a:pt x="192" y="138"/>
                    <a:pt x="198" y="158"/>
                    <a:pt x="203" y="181"/>
                  </a:cubicBezTo>
                  <a:cubicBezTo>
                    <a:pt x="208" y="203"/>
                    <a:pt x="210" y="230"/>
                    <a:pt x="210" y="262"/>
                  </a:cubicBezTo>
                  <a:cubicBezTo>
                    <a:pt x="210" y="300"/>
                    <a:pt x="206" y="327"/>
                    <a:pt x="199" y="345"/>
                  </a:cubicBezTo>
                  <a:cubicBezTo>
                    <a:pt x="191" y="363"/>
                    <a:pt x="179" y="373"/>
                    <a:pt x="164" y="375"/>
                  </a:cubicBezTo>
                  <a:cubicBezTo>
                    <a:pt x="148" y="376"/>
                    <a:pt x="129" y="369"/>
                    <a:pt x="105" y="353"/>
                  </a:cubicBezTo>
                  <a:cubicBezTo>
                    <a:pt x="74" y="331"/>
                    <a:pt x="50" y="303"/>
                    <a:pt x="32" y="268"/>
                  </a:cubicBezTo>
                  <a:cubicBezTo>
                    <a:pt x="11" y="226"/>
                    <a:pt x="0" y="175"/>
                    <a:pt x="0" y="115"/>
                  </a:cubicBezTo>
                  <a:close/>
                  <a:moveTo>
                    <a:pt x="41" y="143"/>
                  </a:moveTo>
                  <a:cubicBezTo>
                    <a:pt x="41" y="196"/>
                    <a:pt x="47" y="236"/>
                    <a:pt x="59" y="262"/>
                  </a:cubicBezTo>
                  <a:cubicBezTo>
                    <a:pt x="72" y="288"/>
                    <a:pt x="87" y="307"/>
                    <a:pt x="105" y="320"/>
                  </a:cubicBezTo>
                  <a:cubicBezTo>
                    <a:pt x="124" y="333"/>
                    <a:pt x="139" y="335"/>
                    <a:pt x="151" y="326"/>
                  </a:cubicBezTo>
                  <a:cubicBezTo>
                    <a:pt x="164" y="317"/>
                    <a:pt x="170" y="286"/>
                    <a:pt x="170" y="233"/>
                  </a:cubicBezTo>
                  <a:cubicBezTo>
                    <a:pt x="170" y="180"/>
                    <a:pt x="164" y="141"/>
                    <a:pt x="151" y="115"/>
                  </a:cubicBezTo>
                  <a:cubicBezTo>
                    <a:pt x="139" y="89"/>
                    <a:pt x="123" y="69"/>
                    <a:pt x="105" y="56"/>
                  </a:cubicBezTo>
                  <a:cubicBezTo>
                    <a:pt x="87" y="43"/>
                    <a:pt x="72" y="41"/>
                    <a:pt x="61" y="49"/>
                  </a:cubicBezTo>
                  <a:cubicBezTo>
                    <a:pt x="48" y="59"/>
                    <a:pt x="41" y="90"/>
                    <a:pt x="41" y="1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19">
              <a:extLst>
                <a:ext uri="{FF2B5EF4-FFF2-40B4-BE49-F238E27FC236}">
                  <a16:creationId xmlns:a16="http://schemas.microsoft.com/office/drawing/2014/main" id="{5C225AD9-92AD-4FFD-B422-561B6A938C96}"/>
                </a:ext>
              </a:extLst>
            </p:cNvPr>
            <p:cNvSpPr>
              <a:spLocks/>
            </p:cNvSpPr>
            <p:nvPr/>
          </p:nvSpPr>
          <p:spPr bwMode="auto">
            <a:xfrm>
              <a:off x="3543302" y="6370649"/>
              <a:ext cx="55563" cy="93663"/>
            </a:xfrm>
            <a:custGeom>
              <a:avLst/>
              <a:gdLst>
                <a:gd name="T0" fmla="*/ 106 w 254"/>
                <a:gd name="T1" fmla="*/ 394 h 424"/>
                <a:gd name="T2" fmla="*/ 106 w 254"/>
                <a:gd name="T3" fmla="*/ 112 h 424"/>
                <a:gd name="T4" fmla="*/ 0 w 254"/>
                <a:gd name="T5" fmla="*/ 38 h 424"/>
                <a:gd name="T6" fmla="*/ 0 w 254"/>
                <a:gd name="T7" fmla="*/ 0 h 424"/>
                <a:gd name="T8" fmla="*/ 254 w 254"/>
                <a:gd name="T9" fmla="*/ 178 h 424"/>
                <a:gd name="T10" fmla="*/ 254 w 254"/>
                <a:gd name="T11" fmla="*/ 216 h 424"/>
                <a:gd name="T12" fmla="*/ 148 w 254"/>
                <a:gd name="T13" fmla="*/ 141 h 424"/>
                <a:gd name="T14" fmla="*/ 148 w 254"/>
                <a:gd name="T15" fmla="*/ 424 h 424"/>
                <a:gd name="T16" fmla="*/ 106 w 254"/>
                <a:gd name="T17" fmla="*/ 39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424">
                  <a:moveTo>
                    <a:pt x="106" y="394"/>
                  </a:moveTo>
                  <a:lnTo>
                    <a:pt x="106" y="112"/>
                  </a:lnTo>
                  <a:lnTo>
                    <a:pt x="0" y="38"/>
                  </a:lnTo>
                  <a:lnTo>
                    <a:pt x="0" y="0"/>
                  </a:lnTo>
                  <a:lnTo>
                    <a:pt x="254" y="178"/>
                  </a:lnTo>
                  <a:lnTo>
                    <a:pt x="254" y="216"/>
                  </a:lnTo>
                  <a:lnTo>
                    <a:pt x="148" y="141"/>
                  </a:lnTo>
                  <a:lnTo>
                    <a:pt x="148" y="424"/>
                  </a:lnTo>
                  <a:lnTo>
                    <a:pt x="106"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20">
              <a:extLst>
                <a:ext uri="{FF2B5EF4-FFF2-40B4-BE49-F238E27FC236}">
                  <a16:creationId xmlns:a16="http://schemas.microsoft.com/office/drawing/2014/main" id="{F1AA9789-AF38-4EA8-BF21-A26092FB8929}"/>
                </a:ext>
              </a:extLst>
            </p:cNvPr>
            <p:cNvSpPr>
              <a:spLocks noEditPoints="1"/>
            </p:cNvSpPr>
            <p:nvPr/>
          </p:nvSpPr>
          <p:spPr bwMode="auto">
            <a:xfrm>
              <a:off x="3606802" y="6437324"/>
              <a:ext cx="47625" cy="61913"/>
            </a:xfrm>
            <a:custGeom>
              <a:avLst/>
              <a:gdLst>
                <a:gd name="T0" fmla="*/ 211 w 211"/>
                <a:gd name="T1" fmla="*/ 184 h 281"/>
                <a:gd name="T2" fmla="*/ 0 w 211"/>
                <a:gd name="T3" fmla="*/ 36 h 281"/>
                <a:gd name="T4" fmla="*/ 0 w 211"/>
                <a:gd name="T5" fmla="*/ 0 h 281"/>
                <a:gd name="T6" fmla="*/ 211 w 211"/>
                <a:gd name="T7" fmla="*/ 148 h 281"/>
                <a:gd name="T8" fmla="*/ 211 w 211"/>
                <a:gd name="T9" fmla="*/ 184 h 281"/>
                <a:gd name="T10" fmla="*/ 211 w 211"/>
                <a:gd name="T11" fmla="*/ 281 h 281"/>
                <a:gd name="T12" fmla="*/ 0 w 211"/>
                <a:gd name="T13" fmla="*/ 134 h 281"/>
                <a:gd name="T14" fmla="*/ 0 w 211"/>
                <a:gd name="T15" fmla="*/ 97 h 281"/>
                <a:gd name="T16" fmla="*/ 211 w 211"/>
                <a:gd name="T17" fmla="*/ 245 h 281"/>
                <a:gd name="T18" fmla="*/ 211 w 211"/>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81">
                  <a:moveTo>
                    <a:pt x="211" y="184"/>
                  </a:moveTo>
                  <a:lnTo>
                    <a:pt x="0" y="36"/>
                  </a:lnTo>
                  <a:lnTo>
                    <a:pt x="0" y="0"/>
                  </a:lnTo>
                  <a:lnTo>
                    <a:pt x="211" y="148"/>
                  </a:lnTo>
                  <a:lnTo>
                    <a:pt x="211" y="184"/>
                  </a:lnTo>
                  <a:close/>
                  <a:moveTo>
                    <a:pt x="211" y="281"/>
                  </a:moveTo>
                  <a:lnTo>
                    <a:pt x="0" y="134"/>
                  </a:lnTo>
                  <a:lnTo>
                    <a:pt x="0" y="97"/>
                  </a:lnTo>
                  <a:lnTo>
                    <a:pt x="211" y="245"/>
                  </a:lnTo>
                  <a:lnTo>
                    <a:pt x="211"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21">
              <a:extLst>
                <a:ext uri="{FF2B5EF4-FFF2-40B4-BE49-F238E27FC236}">
                  <a16:creationId xmlns:a16="http://schemas.microsoft.com/office/drawing/2014/main" id="{0903AE28-285A-45DD-BA38-4100B4254A21}"/>
                </a:ext>
              </a:extLst>
            </p:cNvPr>
            <p:cNvSpPr>
              <a:spLocks/>
            </p:cNvSpPr>
            <p:nvPr/>
          </p:nvSpPr>
          <p:spPr bwMode="auto">
            <a:xfrm>
              <a:off x="3663952" y="6464312"/>
              <a:ext cx="46038" cy="85725"/>
            </a:xfrm>
            <a:custGeom>
              <a:avLst/>
              <a:gdLst>
                <a:gd name="T0" fmla="*/ 0 w 209"/>
                <a:gd name="T1" fmla="*/ 192 h 383"/>
                <a:gd name="T2" fmla="*/ 39 w 209"/>
                <a:gd name="T3" fmla="*/ 214 h 383"/>
                <a:gd name="T4" fmla="*/ 62 w 209"/>
                <a:gd name="T5" fmla="*/ 278 h 383"/>
                <a:gd name="T6" fmla="*/ 102 w 209"/>
                <a:gd name="T7" fmla="*/ 320 h 383"/>
                <a:gd name="T8" fmla="*/ 148 w 209"/>
                <a:gd name="T9" fmla="*/ 334 h 383"/>
                <a:gd name="T10" fmla="*/ 168 w 209"/>
                <a:gd name="T11" fmla="*/ 300 h 383"/>
                <a:gd name="T12" fmla="*/ 150 w 209"/>
                <a:gd name="T13" fmla="*/ 243 h 383"/>
                <a:gd name="T14" fmla="*/ 105 w 209"/>
                <a:gd name="T15" fmla="*/ 194 h 383"/>
                <a:gd name="T16" fmla="*/ 77 w 209"/>
                <a:gd name="T17" fmla="*/ 179 h 383"/>
                <a:gd name="T18" fmla="*/ 82 w 209"/>
                <a:gd name="T19" fmla="*/ 147 h 383"/>
                <a:gd name="T20" fmla="*/ 88 w 209"/>
                <a:gd name="T21" fmla="*/ 152 h 383"/>
                <a:gd name="T22" fmla="*/ 133 w 209"/>
                <a:gd name="T23" fmla="*/ 171 h 383"/>
                <a:gd name="T24" fmla="*/ 153 w 209"/>
                <a:gd name="T25" fmla="*/ 144 h 383"/>
                <a:gd name="T26" fmla="*/ 139 w 209"/>
                <a:gd name="T27" fmla="*/ 98 h 383"/>
                <a:gd name="T28" fmla="*/ 101 w 209"/>
                <a:gd name="T29" fmla="*/ 58 h 383"/>
                <a:gd name="T30" fmla="*/ 63 w 209"/>
                <a:gd name="T31" fmla="*/ 45 h 383"/>
                <a:gd name="T32" fmla="*/ 43 w 209"/>
                <a:gd name="T33" fmla="*/ 75 h 383"/>
                <a:gd name="T34" fmla="*/ 4 w 209"/>
                <a:gd name="T35" fmla="*/ 40 h 383"/>
                <a:gd name="T36" fmla="*/ 37 w 209"/>
                <a:gd name="T37" fmla="*/ 2 h 383"/>
                <a:gd name="T38" fmla="*/ 100 w 209"/>
                <a:gd name="T39" fmla="*/ 25 h 383"/>
                <a:gd name="T40" fmla="*/ 148 w 209"/>
                <a:gd name="T41" fmla="*/ 70 h 383"/>
                <a:gd name="T42" fmla="*/ 182 w 209"/>
                <a:gd name="T43" fmla="*/ 124 h 383"/>
                <a:gd name="T44" fmla="*/ 194 w 209"/>
                <a:gd name="T45" fmla="*/ 174 h 383"/>
                <a:gd name="T46" fmla="*/ 182 w 209"/>
                <a:gd name="T47" fmla="*/ 204 h 383"/>
                <a:gd name="T48" fmla="*/ 150 w 209"/>
                <a:gd name="T49" fmla="*/ 208 h 383"/>
                <a:gd name="T50" fmla="*/ 194 w 209"/>
                <a:gd name="T51" fmla="*/ 266 h 383"/>
                <a:gd name="T52" fmla="*/ 209 w 209"/>
                <a:gd name="T53" fmla="*/ 328 h 383"/>
                <a:gd name="T54" fmla="*/ 179 w 209"/>
                <a:gd name="T55" fmla="*/ 378 h 383"/>
                <a:gd name="T56" fmla="*/ 102 w 209"/>
                <a:gd name="T57" fmla="*/ 353 h 383"/>
                <a:gd name="T58" fmla="*/ 31 w 209"/>
                <a:gd name="T59" fmla="*/ 279 h 383"/>
                <a:gd name="T60" fmla="*/ 0 w 209"/>
                <a:gd name="T61" fmla="*/ 19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383">
                  <a:moveTo>
                    <a:pt x="0" y="192"/>
                  </a:moveTo>
                  <a:lnTo>
                    <a:pt x="39" y="214"/>
                  </a:lnTo>
                  <a:cubicBezTo>
                    <a:pt x="44" y="239"/>
                    <a:pt x="51" y="261"/>
                    <a:pt x="62" y="278"/>
                  </a:cubicBezTo>
                  <a:cubicBezTo>
                    <a:pt x="73" y="295"/>
                    <a:pt x="86" y="310"/>
                    <a:pt x="102" y="320"/>
                  </a:cubicBezTo>
                  <a:cubicBezTo>
                    <a:pt x="120" y="333"/>
                    <a:pt x="136" y="338"/>
                    <a:pt x="148" y="334"/>
                  </a:cubicBezTo>
                  <a:cubicBezTo>
                    <a:pt x="161" y="330"/>
                    <a:pt x="168" y="319"/>
                    <a:pt x="168" y="300"/>
                  </a:cubicBezTo>
                  <a:cubicBezTo>
                    <a:pt x="168" y="282"/>
                    <a:pt x="162" y="263"/>
                    <a:pt x="150" y="243"/>
                  </a:cubicBezTo>
                  <a:cubicBezTo>
                    <a:pt x="138" y="223"/>
                    <a:pt x="123" y="207"/>
                    <a:pt x="105" y="194"/>
                  </a:cubicBezTo>
                  <a:cubicBezTo>
                    <a:pt x="98" y="189"/>
                    <a:pt x="88" y="184"/>
                    <a:pt x="77" y="179"/>
                  </a:cubicBezTo>
                  <a:lnTo>
                    <a:pt x="82" y="147"/>
                  </a:lnTo>
                  <a:cubicBezTo>
                    <a:pt x="84" y="149"/>
                    <a:pt x="86" y="151"/>
                    <a:pt x="88" y="152"/>
                  </a:cubicBezTo>
                  <a:cubicBezTo>
                    <a:pt x="105" y="164"/>
                    <a:pt x="120" y="170"/>
                    <a:pt x="133" y="171"/>
                  </a:cubicBezTo>
                  <a:cubicBezTo>
                    <a:pt x="147" y="171"/>
                    <a:pt x="153" y="163"/>
                    <a:pt x="153" y="144"/>
                  </a:cubicBezTo>
                  <a:cubicBezTo>
                    <a:pt x="153" y="130"/>
                    <a:pt x="148" y="115"/>
                    <a:pt x="139" y="98"/>
                  </a:cubicBezTo>
                  <a:cubicBezTo>
                    <a:pt x="129" y="82"/>
                    <a:pt x="116" y="69"/>
                    <a:pt x="101" y="58"/>
                  </a:cubicBezTo>
                  <a:cubicBezTo>
                    <a:pt x="86" y="47"/>
                    <a:pt x="73" y="43"/>
                    <a:pt x="63" y="45"/>
                  </a:cubicBezTo>
                  <a:cubicBezTo>
                    <a:pt x="53" y="48"/>
                    <a:pt x="46" y="58"/>
                    <a:pt x="43" y="75"/>
                  </a:cubicBezTo>
                  <a:lnTo>
                    <a:pt x="4" y="40"/>
                  </a:lnTo>
                  <a:cubicBezTo>
                    <a:pt x="9" y="17"/>
                    <a:pt x="19" y="5"/>
                    <a:pt x="37" y="2"/>
                  </a:cubicBezTo>
                  <a:cubicBezTo>
                    <a:pt x="54" y="0"/>
                    <a:pt x="75" y="7"/>
                    <a:pt x="100" y="25"/>
                  </a:cubicBezTo>
                  <a:cubicBezTo>
                    <a:pt x="117" y="37"/>
                    <a:pt x="134" y="52"/>
                    <a:pt x="148" y="70"/>
                  </a:cubicBezTo>
                  <a:cubicBezTo>
                    <a:pt x="163" y="88"/>
                    <a:pt x="174" y="106"/>
                    <a:pt x="182" y="124"/>
                  </a:cubicBezTo>
                  <a:cubicBezTo>
                    <a:pt x="190" y="143"/>
                    <a:pt x="194" y="159"/>
                    <a:pt x="194" y="174"/>
                  </a:cubicBezTo>
                  <a:cubicBezTo>
                    <a:pt x="194" y="187"/>
                    <a:pt x="190" y="197"/>
                    <a:pt x="182" y="204"/>
                  </a:cubicBezTo>
                  <a:cubicBezTo>
                    <a:pt x="175" y="210"/>
                    <a:pt x="164" y="211"/>
                    <a:pt x="150" y="208"/>
                  </a:cubicBezTo>
                  <a:cubicBezTo>
                    <a:pt x="168" y="225"/>
                    <a:pt x="183" y="245"/>
                    <a:pt x="194" y="266"/>
                  </a:cubicBezTo>
                  <a:cubicBezTo>
                    <a:pt x="204" y="287"/>
                    <a:pt x="209" y="307"/>
                    <a:pt x="209" y="328"/>
                  </a:cubicBezTo>
                  <a:cubicBezTo>
                    <a:pt x="209" y="356"/>
                    <a:pt x="199" y="373"/>
                    <a:pt x="179" y="378"/>
                  </a:cubicBezTo>
                  <a:cubicBezTo>
                    <a:pt x="158" y="383"/>
                    <a:pt x="133" y="375"/>
                    <a:pt x="102" y="353"/>
                  </a:cubicBezTo>
                  <a:cubicBezTo>
                    <a:pt x="73" y="333"/>
                    <a:pt x="50" y="308"/>
                    <a:pt x="31" y="279"/>
                  </a:cubicBezTo>
                  <a:cubicBezTo>
                    <a:pt x="13" y="249"/>
                    <a:pt x="2" y="220"/>
                    <a:pt x="0" y="1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22">
              <a:extLst>
                <a:ext uri="{FF2B5EF4-FFF2-40B4-BE49-F238E27FC236}">
                  <a16:creationId xmlns:a16="http://schemas.microsoft.com/office/drawing/2014/main" id="{5CE5A056-9E9B-4440-AE0A-CF680FE6451C}"/>
                </a:ext>
              </a:extLst>
            </p:cNvPr>
            <p:cNvSpPr>
              <a:spLocks noEditPoints="1"/>
            </p:cNvSpPr>
            <p:nvPr/>
          </p:nvSpPr>
          <p:spPr bwMode="auto">
            <a:xfrm>
              <a:off x="3717927" y="6503999"/>
              <a:ext cx="47625" cy="84138"/>
            </a:xfrm>
            <a:custGeom>
              <a:avLst/>
              <a:gdLst>
                <a:gd name="T0" fmla="*/ 0 w 209"/>
                <a:gd name="T1" fmla="*/ 114 h 374"/>
                <a:gd name="T2" fmla="*/ 12 w 209"/>
                <a:gd name="T3" fmla="*/ 31 h 374"/>
                <a:gd name="T4" fmla="*/ 47 w 209"/>
                <a:gd name="T5" fmla="*/ 2 h 374"/>
                <a:gd name="T6" fmla="*/ 105 w 209"/>
                <a:gd name="T7" fmla="*/ 24 h 374"/>
                <a:gd name="T8" fmla="*/ 150 w 209"/>
                <a:gd name="T9" fmla="*/ 66 h 374"/>
                <a:gd name="T10" fmla="*/ 182 w 209"/>
                <a:gd name="T11" fmla="*/ 118 h 374"/>
                <a:gd name="T12" fmla="*/ 202 w 209"/>
                <a:gd name="T13" fmla="*/ 180 h 374"/>
                <a:gd name="T14" fmla="*/ 209 w 209"/>
                <a:gd name="T15" fmla="*/ 260 h 374"/>
                <a:gd name="T16" fmla="*/ 197 w 209"/>
                <a:gd name="T17" fmla="*/ 343 h 374"/>
                <a:gd name="T18" fmla="*/ 163 w 209"/>
                <a:gd name="T19" fmla="*/ 372 h 374"/>
                <a:gd name="T20" fmla="*/ 105 w 209"/>
                <a:gd name="T21" fmla="*/ 350 h 374"/>
                <a:gd name="T22" fmla="*/ 32 w 209"/>
                <a:gd name="T23" fmla="*/ 266 h 374"/>
                <a:gd name="T24" fmla="*/ 0 w 209"/>
                <a:gd name="T25" fmla="*/ 114 h 374"/>
                <a:gd name="T26" fmla="*/ 41 w 209"/>
                <a:gd name="T27" fmla="*/ 142 h 374"/>
                <a:gd name="T28" fmla="*/ 59 w 209"/>
                <a:gd name="T29" fmla="*/ 260 h 374"/>
                <a:gd name="T30" fmla="*/ 105 w 209"/>
                <a:gd name="T31" fmla="*/ 318 h 374"/>
                <a:gd name="T32" fmla="*/ 150 w 209"/>
                <a:gd name="T33" fmla="*/ 324 h 374"/>
                <a:gd name="T34" fmla="*/ 169 w 209"/>
                <a:gd name="T35" fmla="*/ 232 h 374"/>
                <a:gd name="T36" fmla="*/ 150 w 209"/>
                <a:gd name="T37" fmla="*/ 114 h 374"/>
                <a:gd name="T38" fmla="*/ 104 w 209"/>
                <a:gd name="T39" fmla="*/ 56 h 374"/>
                <a:gd name="T40" fmla="*/ 61 w 209"/>
                <a:gd name="T41" fmla="*/ 49 h 374"/>
                <a:gd name="T42" fmla="*/ 41 w 209"/>
                <a:gd name="T43" fmla="*/ 14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374">
                  <a:moveTo>
                    <a:pt x="0" y="114"/>
                  </a:moveTo>
                  <a:cubicBezTo>
                    <a:pt x="0" y="76"/>
                    <a:pt x="4" y="49"/>
                    <a:pt x="12" y="31"/>
                  </a:cubicBezTo>
                  <a:cubicBezTo>
                    <a:pt x="20" y="13"/>
                    <a:pt x="31" y="4"/>
                    <a:pt x="47" y="2"/>
                  </a:cubicBezTo>
                  <a:cubicBezTo>
                    <a:pt x="62" y="0"/>
                    <a:pt x="81" y="8"/>
                    <a:pt x="105" y="24"/>
                  </a:cubicBezTo>
                  <a:cubicBezTo>
                    <a:pt x="122" y="36"/>
                    <a:pt x="137" y="50"/>
                    <a:pt x="150" y="66"/>
                  </a:cubicBezTo>
                  <a:cubicBezTo>
                    <a:pt x="163" y="82"/>
                    <a:pt x="173" y="99"/>
                    <a:pt x="182" y="118"/>
                  </a:cubicBezTo>
                  <a:cubicBezTo>
                    <a:pt x="190" y="137"/>
                    <a:pt x="197" y="158"/>
                    <a:pt x="202" y="180"/>
                  </a:cubicBezTo>
                  <a:cubicBezTo>
                    <a:pt x="207" y="202"/>
                    <a:pt x="209" y="229"/>
                    <a:pt x="209" y="260"/>
                  </a:cubicBezTo>
                  <a:cubicBezTo>
                    <a:pt x="209" y="298"/>
                    <a:pt x="205" y="325"/>
                    <a:pt x="197" y="343"/>
                  </a:cubicBezTo>
                  <a:cubicBezTo>
                    <a:pt x="190" y="361"/>
                    <a:pt x="178" y="370"/>
                    <a:pt x="163" y="372"/>
                  </a:cubicBezTo>
                  <a:cubicBezTo>
                    <a:pt x="147" y="374"/>
                    <a:pt x="128" y="367"/>
                    <a:pt x="105" y="350"/>
                  </a:cubicBezTo>
                  <a:cubicBezTo>
                    <a:pt x="74" y="329"/>
                    <a:pt x="50" y="301"/>
                    <a:pt x="32" y="266"/>
                  </a:cubicBezTo>
                  <a:cubicBezTo>
                    <a:pt x="11" y="225"/>
                    <a:pt x="0" y="174"/>
                    <a:pt x="0" y="114"/>
                  </a:cubicBezTo>
                  <a:close/>
                  <a:moveTo>
                    <a:pt x="41" y="142"/>
                  </a:moveTo>
                  <a:cubicBezTo>
                    <a:pt x="41" y="195"/>
                    <a:pt x="47" y="234"/>
                    <a:pt x="59" y="260"/>
                  </a:cubicBezTo>
                  <a:cubicBezTo>
                    <a:pt x="71" y="286"/>
                    <a:pt x="87" y="306"/>
                    <a:pt x="105" y="318"/>
                  </a:cubicBezTo>
                  <a:cubicBezTo>
                    <a:pt x="123" y="331"/>
                    <a:pt x="138" y="333"/>
                    <a:pt x="150" y="324"/>
                  </a:cubicBezTo>
                  <a:cubicBezTo>
                    <a:pt x="162" y="315"/>
                    <a:pt x="169" y="284"/>
                    <a:pt x="169" y="232"/>
                  </a:cubicBezTo>
                  <a:cubicBezTo>
                    <a:pt x="169" y="179"/>
                    <a:pt x="162" y="140"/>
                    <a:pt x="150" y="114"/>
                  </a:cubicBezTo>
                  <a:cubicBezTo>
                    <a:pt x="138" y="88"/>
                    <a:pt x="123" y="69"/>
                    <a:pt x="104" y="56"/>
                  </a:cubicBezTo>
                  <a:cubicBezTo>
                    <a:pt x="86" y="43"/>
                    <a:pt x="72" y="41"/>
                    <a:pt x="61" y="49"/>
                  </a:cubicBezTo>
                  <a:cubicBezTo>
                    <a:pt x="47" y="59"/>
                    <a:pt x="41" y="90"/>
                    <a:pt x="41" y="1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1" name="Group 280">
            <a:extLst>
              <a:ext uri="{FF2B5EF4-FFF2-40B4-BE49-F238E27FC236}">
                <a16:creationId xmlns:a16="http://schemas.microsoft.com/office/drawing/2014/main" id="{272D87F5-7AC3-43E2-9246-A25F9574433F}"/>
              </a:ext>
            </a:extLst>
          </p:cNvPr>
          <p:cNvGrpSpPr/>
          <p:nvPr/>
        </p:nvGrpSpPr>
        <p:grpSpPr>
          <a:xfrm>
            <a:off x="5681665" y="1377952"/>
            <a:ext cx="506413" cy="388938"/>
            <a:chOff x="5681665" y="1377952"/>
            <a:chExt cx="506413" cy="388938"/>
          </a:xfrm>
        </p:grpSpPr>
        <p:sp>
          <p:nvSpPr>
            <p:cNvPr id="83" name="Freeform 229">
              <a:extLst>
                <a:ext uri="{FF2B5EF4-FFF2-40B4-BE49-F238E27FC236}">
                  <a16:creationId xmlns:a16="http://schemas.microsoft.com/office/drawing/2014/main" id="{26FCD507-666F-42D5-A799-C924C9FF5FC2}"/>
                </a:ext>
              </a:extLst>
            </p:cNvPr>
            <p:cNvSpPr>
              <a:spLocks/>
            </p:cNvSpPr>
            <p:nvPr/>
          </p:nvSpPr>
          <p:spPr bwMode="auto">
            <a:xfrm>
              <a:off x="5681665" y="1377952"/>
              <a:ext cx="506413" cy="388938"/>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solidFill>
              <a:srgbClr val="ECECEC"/>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30">
              <a:extLst>
                <a:ext uri="{FF2B5EF4-FFF2-40B4-BE49-F238E27FC236}">
                  <a16:creationId xmlns:a16="http://schemas.microsoft.com/office/drawing/2014/main" id="{57BB9404-2AD2-4053-A498-D964132586FD}"/>
                </a:ext>
              </a:extLst>
            </p:cNvPr>
            <p:cNvSpPr>
              <a:spLocks/>
            </p:cNvSpPr>
            <p:nvPr/>
          </p:nvSpPr>
          <p:spPr bwMode="auto">
            <a:xfrm>
              <a:off x="5681665" y="1524002"/>
              <a:ext cx="252413" cy="242888"/>
            </a:xfrm>
            <a:custGeom>
              <a:avLst/>
              <a:gdLst>
                <a:gd name="T0" fmla="*/ 0 w 1137"/>
                <a:gd name="T1" fmla="*/ 0 h 1093"/>
                <a:gd name="T2" fmla="*/ 1137 w 1137"/>
                <a:gd name="T3" fmla="*/ 658 h 1093"/>
                <a:gd name="T4" fmla="*/ 1137 w 1137"/>
                <a:gd name="T5" fmla="*/ 1093 h 1093"/>
                <a:gd name="T6" fmla="*/ 0 w 1137"/>
                <a:gd name="T7" fmla="*/ 435 h 1093"/>
                <a:gd name="T8" fmla="*/ 0 w 1137"/>
                <a:gd name="T9" fmla="*/ 0 h 1093"/>
              </a:gdLst>
              <a:ahLst/>
              <a:cxnLst>
                <a:cxn ang="0">
                  <a:pos x="T0" y="T1"/>
                </a:cxn>
                <a:cxn ang="0">
                  <a:pos x="T2" y="T3"/>
                </a:cxn>
                <a:cxn ang="0">
                  <a:pos x="T4" y="T5"/>
                </a:cxn>
                <a:cxn ang="0">
                  <a:pos x="T6" y="T7"/>
                </a:cxn>
                <a:cxn ang="0">
                  <a:pos x="T8" y="T9"/>
                </a:cxn>
              </a:cxnLst>
              <a:rect l="0" t="0" r="r" b="b"/>
              <a:pathLst>
                <a:path w="1137" h="1093">
                  <a:moveTo>
                    <a:pt x="0" y="0"/>
                  </a:moveTo>
                  <a:lnTo>
                    <a:pt x="1137" y="658"/>
                  </a:lnTo>
                  <a:lnTo>
                    <a:pt x="1137" y="1093"/>
                  </a:lnTo>
                  <a:lnTo>
                    <a:pt x="0" y="4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31">
              <a:extLst>
                <a:ext uri="{FF2B5EF4-FFF2-40B4-BE49-F238E27FC236}">
                  <a16:creationId xmlns:a16="http://schemas.microsoft.com/office/drawing/2014/main" id="{CC604989-F994-44E3-BDE0-10A830837011}"/>
                </a:ext>
              </a:extLst>
            </p:cNvPr>
            <p:cNvSpPr>
              <a:spLocks/>
            </p:cNvSpPr>
            <p:nvPr/>
          </p:nvSpPr>
          <p:spPr bwMode="auto">
            <a:xfrm>
              <a:off x="5934078" y="1524002"/>
              <a:ext cx="254000" cy="242888"/>
            </a:xfrm>
            <a:custGeom>
              <a:avLst/>
              <a:gdLst>
                <a:gd name="T0" fmla="*/ 0 w 1138"/>
                <a:gd name="T1" fmla="*/ 658 h 1093"/>
                <a:gd name="T2" fmla="*/ 1138 w 1138"/>
                <a:gd name="T3" fmla="*/ 0 h 1093"/>
                <a:gd name="T4" fmla="*/ 1138 w 1138"/>
                <a:gd name="T5" fmla="*/ 435 h 1093"/>
                <a:gd name="T6" fmla="*/ 0 w 1138"/>
                <a:gd name="T7" fmla="*/ 1093 h 1093"/>
                <a:gd name="T8" fmla="*/ 0 w 1138"/>
                <a:gd name="T9" fmla="*/ 658 h 1093"/>
              </a:gdLst>
              <a:ahLst/>
              <a:cxnLst>
                <a:cxn ang="0">
                  <a:pos x="T0" y="T1"/>
                </a:cxn>
                <a:cxn ang="0">
                  <a:pos x="T2" y="T3"/>
                </a:cxn>
                <a:cxn ang="0">
                  <a:pos x="T4" y="T5"/>
                </a:cxn>
                <a:cxn ang="0">
                  <a:pos x="T6" y="T7"/>
                </a:cxn>
                <a:cxn ang="0">
                  <a:pos x="T8" y="T9"/>
                </a:cxn>
              </a:cxnLst>
              <a:rect l="0" t="0" r="r" b="b"/>
              <a:pathLst>
                <a:path w="1138" h="1093">
                  <a:moveTo>
                    <a:pt x="0" y="658"/>
                  </a:moveTo>
                  <a:lnTo>
                    <a:pt x="1138" y="0"/>
                  </a:lnTo>
                  <a:lnTo>
                    <a:pt x="1138" y="435"/>
                  </a:lnTo>
                  <a:lnTo>
                    <a:pt x="0" y="1093"/>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32">
              <a:extLst>
                <a:ext uri="{FF2B5EF4-FFF2-40B4-BE49-F238E27FC236}">
                  <a16:creationId xmlns:a16="http://schemas.microsoft.com/office/drawing/2014/main" id="{FF6F7DAC-B534-46AC-95DB-3C188D767D0B}"/>
                </a:ext>
              </a:extLst>
            </p:cNvPr>
            <p:cNvSpPr>
              <a:spLocks noEditPoints="1"/>
            </p:cNvSpPr>
            <p:nvPr/>
          </p:nvSpPr>
          <p:spPr bwMode="auto">
            <a:xfrm>
              <a:off x="5681665" y="1450977"/>
              <a:ext cx="506413" cy="315913"/>
            </a:xfrm>
            <a:custGeom>
              <a:avLst/>
              <a:gdLst>
                <a:gd name="T0" fmla="*/ 0 w 2275"/>
                <a:gd name="T1" fmla="*/ 330 h 1423"/>
                <a:gd name="T2" fmla="*/ 1137 w 2275"/>
                <a:gd name="T3" fmla="*/ 988 h 1423"/>
                <a:gd name="T4" fmla="*/ 1137 w 2275"/>
                <a:gd name="T5" fmla="*/ 1423 h 1423"/>
                <a:gd name="T6" fmla="*/ 0 w 2275"/>
                <a:gd name="T7" fmla="*/ 765 h 1423"/>
                <a:gd name="T8" fmla="*/ 0 w 2275"/>
                <a:gd name="T9" fmla="*/ 330 h 1423"/>
                <a:gd name="T10" fmla="*/ 1137 w 2275"/>
                <a:gd name="T11" fmla="*/ 988 h 1423"/>
                <a:gd name="T12" fmla="*/ 2275 w 2275"/>
                <a:gd name="T13" fmla="*/ 330 h 1423"/>
                <a:gd name="T14" fmla="*/ 2275 w 2275"/>
                <a:gd name="T15" fmla="*/ 765 h 1423"/>
                <a:gd name="T16" fmla="*/ 1137 w 2275"/>
                <a:gd name="T17" fmla="*/ 1423 h 1423"/>
                <a:gd name="T18" fmla="*/ 1137 w 2275"/>
                <a:gd name="T19" fmla="*/ 988 h 1423"/>
                <a:gd name="T20" fmla="*/ 565 w 2275"/>
                <a:gd name="T21" fmla="*/ 0 h 1423"/>
                <a:gd name="T22" fmla="*/ 1704 w 2275"/>
                <a:gd name="T23" fmla="*/ 657 h 1423"/>
                <a:gd name="T24" fmla="*/ 1704 w 2275"/>
                <a:gd name="T25" fmla="*/ 109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1423">
                  <a:moveTo>
                    <a:pt x="0" y="330"/>
                  </a:moveTo>
                  <a:lnTo>
                    <a:pt x="1137" y="988"/>
                  </a:lnTo>
                  <a:lnTo>
                    <a:pt x="1137" y="1423"/>
                  </a:lnTo>
                  <a:lnTo>
                    <a:pt x="0" y="765"/>
                  </a:lnTo>
                  <a:lnTo>
                    <a:pt x="0" y="330"/>
                  </a:lnTo>
                  <a:close/>
                  <a:moveTo>
                    <a:pt x="1137" y="988"/>
                  </a:moveTo>
                  <a:lnTo>
                    <a:pt x="2275" y="330"/>
                  </a:lnTo>
                  <a:lnTo>
                    <a:pt x="2275" y="765"/>
                  </a:lnTo>
                  <a:lnTo>
                    <a:pt x="1137" y="1423"/>
                  </a:lnTo>
                  <a:lnTo>
                    <a:pt x="1137" y="988"/>
                  </a:lnTo>
                  <a:close/>
                  <a:moveTo>
                    <a:pt x="565" y="0"/>
                  </a:moveTo>
                  <a:lnTo>
                    <a:pt x="1704" y="657"/>
                  </a:lnTo>
                  <a:lnTo>
                    <a:pt x="1704" y="1095"/>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33">
              <a:extLst>
                <a:ext uri="{FF2B5EF4-FFF2-40B4-BE49-F238E27FC236}">
                  <a16:creationId xmlns:a16="http://schemas.microsoft.com/office/drawing/2014/main" id="{D82775E3-3771-4ABB-828B-E67F790E8353}"/>
                </a:ext>
              </a:extLst>
            </p:cNvPr>
            <p:cNvSpPr>
              <a:spLocks/>
            </p:cNvSpPr>
            <p:nvPr/>
          </p:nvSpPr>
          <p:spPr bwMode="auto">
            <a:xfrm>
              <a:off x="5792790" y="1441452"/>
              <a:ext cx="280988" cy="260351"/>
            </a:xfrm>
            <a:custGeom>
              <a:avLst/>
              <a:gdLst>
                <a:gd name="T0" fmla="*/ 1265 w 1265"/>
                <a:gd name="T1" fmla="*/ 77 h 1170"/>
                <a:gd name="T2" fmla="*/ 124 w 1265"/>
                <a:gd name="T3" fmla="*/ 734 h 1170"/>
                <a:gd name="T4" fmla="*/ 124 w 1265"/>
                <a:gd name="T5" fmla="*/ 1170 h 1170"/>
                <a:gd name="T6" fmla="*/ 0 w 1265"/>
                <a:gd name="T7" fmla="*/ 1098 h 1170"/>
                <a:gd name="T8" fmla="*/ 0 w 1265"/>
                <a:gd name="T9" fmla="*/ 660 h 1170"/>
                <a:gd name="T10" fmla="*/ 1133 w 1265"/>
                <a:gd name="T11" fmla="*/ 0 h 1170"/>
                <a:gd name="T12" fmla="*/ 1265 w 1265"/>
                <a:gd name="T13" fmla="*/ 77 h 1170"/>
              </a:gdLst>
              <a:ahLst/>
              <a:cxnLst>
                <a:cxn ang="0">
                  <a:pos x="T0" y="T1"/>
                </a:cxn>
                <a:cxn ang="0">
                  <a:pos x="T2" y="T3"/>
                </a:cxn>
                <a:cxn ang="0">
                  <a:pos x="T4" y="T5"/>
                </a:cxn>
                <a:cxn ang="0">
                  <a:pos x="T6" y="T7"/>
                </a:cxn>
                <a:cxn ang="0">
                  <a:pos x="T8" y="T9"/>
                </a:cxn>
                <a:cxn ang="0">
                  <a:pos x="T10" y="T11"/>
                </a:cxn>
                <a:cxn ang="0">
                  <a:pos x="T12" y="T13"/>
                </a:cxn>
              </a:cxnLst>
              <a:rect l="0" t="0" r="r" b="b"/>
              <a:pathLst>
                <a:path w="1265" h="1170">
                  <a:moveTo>
                    <a:pt x="1265" y="77"/>
                  </a:moveTo>
                  <a:lnTo>
                    <a:pt x="124" y="734"/>
                  </a:lnTo>
                  <a:lnTo>
                    <a:pt x="124" y="1170"/>
                  </a:lnTo>
                  <a:lnTo>
                    <a:pt x="0" y="1098"/>
                  </a:lnTo>
                  <a:lnTo>
                    <a:pt x="0" y="660"/>
                  </a:lnTo>
                  <a:lnTo>
                    <a:pt x="1133" y="0"/>
                  </a:lnTo>
                  <a:lnTo>
                    <a:pt x="1265" y="77"/>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34">
              <a:extLst>
                <a:ext uri="{FF2B5EF4-FFF2-40B4-BE49-F238E27FC236}">
                  <a16:creationId xmlns:a16="http://schemas.microsoft.com/office/drawing/2014/main" id="{E6AC6CE9-27E6-4F4E-8911-5E89642A03FC}"/>
                </a:ext>
              </a:extLst>
            </p:cNvPr>
            <p:cNvSpPr>
              <a:spLocks noEditPoints="1"/>
            </p:cNvSpPr>
            <p:nvPr/>
          </p:nvSpPr>
          <p:spPr bwMode="auto">
            <a:xfrm>
              <a:off x="5767390" y="1433514"/>
              <a:ext cx="287338" cy="255588"/>
            </a:xfrm>
            <a:custGeom>
              <a:avLst/>
              <a:gdLst>
                <a:gd name="T0" fmla="*/ 75 w 1289"/>
                <a:gd name="T1" fmla="*/ 752 h 1149"/>
                <a:gd name="T2" fmla="*/ 160 w 1289"/>
                <a:gd name="T3" fmla="*/ 877 h 1149"/>
                <a:gd name="T4" fmla="*/ 105 w 1289"/>
                <a:gd name="T5" fmla="*/ 907 h 1149"/>
                <a:gd name="T6" fmla="*/ 5 w 1289"/>
                <a:gd name="T7" fmla="*/ 769 h 1149"/>
                <a:gd name="T8" fmla="*/ 184 w 1289"/>
                <a:gd name="T9" fmla="*/ 1114 h 1149"/>
                <a:gd name="T10" fmla="*/ 228 w 1289"/>
                <a:gd name="T11" fmla="*/ 1021 h 1149"/>
                <a:gd name="T12" fmla="*/ 349 w 1289"/>
                <a:gd name="T13" fmla="*/ 1055 h 1149"/>
                <a:gd name="T14" fmla="*/ 301 w 1289"/>
                <a:gd name="T15" fmla="*/ 1148 h 1149"/>
                <a:gd name="T16" fmla="*/ 184 w 1289"/>
                <a:gd name="T17" fmla="*/ 1114 h 1149"/>
                <a:gd name="T18" fmla="*/ 297 w 1289"/>
                <a:gd name="T19" fmla="*/ 651 h 1149"/>
                <a:gd name="T20" fmla="*/ 472 w 1289"/>
                <a:gd name="T21" fmla="*/ 680 h 1149"/>
                <a:gd name="T22" fmla="*/ 502 w 1289"/>
                <a:gd name="T23" fmla="*/ 729 h 1149"/>
                <a:gd name="T24" fmla="*/ 312 w 1289"/>
                <a:gd name="T25" fmla="*/ 703 h 1149"/>
                <a:gd name="T26" fmla="*/ 270 w 1289"/>
                <a:gd name="T27" fmla="*/ 438 h 1149"/>
                <a:gd name="T28" fmla="*/ 369 w 1289"/>
                <a:gd name="T29" fmla="*/ 519 h 1149"/>
                <a:gd name="T30" fmla="*/ 341 w 1289"/>
                <a:gd name="T31" fmla="*/ 599 h 1149"/>
                <a:gd name="T32" fmla="*/ 228 w 1289"/>
                <a:gd name="T33" fmla="*/ 497 h 1149"/>
                <a:gd name="T34" fmla="*/ 270 w 1289"/>
                <a:gd name="T35" fmla="*/ 438 h 1149"/>
                <a:gd name="T36" fmla="*/ 721 w 1289"/>
                <a:gd name="T37" fmla="*/ 245 h 1149"/>
                <a:gd name="T38" fmla="*/ 767 w 1289"/>
                <a:gd name="T39" fmla="*/ 343 h 1149"/>
                <a:gd name="T40" fmla="*/ 663 w 1289"/>
                <a:gd name="T41" fmla="*/ 324 h 1149"/>
                <a:gd name="T42" fmla="*/ 627 w 1289"/>
                <a:gd name="T43" fmla="*/ 230 h 1149"/>
                <a:gd name="T44" fmla="*/ 643 w 1289"/>
                <a:gd name="T45" fmla="*/ 442 h 1149"/>
                <a:gd name="T46" fmla="*/ 761 w 1289"/>
                <a:gd name="T47" fmla="*/ 422 h 1149"/>
                <a:gd name="T48" fmla="*/ 924 w 1289"/>
                <a:gd name="T49" fmla="*/ 481 h 1149"/>
                <a:gd name="T50" fmla="*/ 801 w 1289"/>
                <a:gd name="T51" fmla="*/ 503 h 1149"/>
                <a:gd name="T52" fmla="*/ 643 w 1289"/>
                <a:gd name="T53" fmla="*/ 442 h 1149"/>
                <a:gd name="T54" fmla="*/ 1086 w 1289"/>
                <a:gd name="T55" fmla="*/ 36 h 1149"/>
                <a:gd name="T56" fmla="*/ 1132 w 1289"/>
                <a:gd name="T57" fmla="*/ 134 h 1149"/>
                <a:gd name="T58" fmla="*/ 1028 w 1289"/>
                <a:gd name="T59" fmla="*/ 115 h 1149"/>
                <a:gd name="T60" fmla="*/ 992 w 1289"/>
                <a:gd name="T61" fmla="*/ 21 h 1149"/>
                <a:gd name="T62" fmla="*/ 1008 w 1289"/>
                <a:gd name="T63" fmla="*/ 233 h 1149"/>
                <a:gd name="T64" fmla="*/ 1126 w 1289"/>
                <a:gd name="T65" fmla="*/ 213 h 1149"/>
                <a:gd name="T66" fmla="*/ 1289 w 1289"/>
                <a:gd name="T67" fmla="*/ 272 h 1149"/>
                <a:gd name="T68" fmla="*/ 1166 w 1289"/>
                <a:gd name="T69" fmla="*/ 294 h 1149"/>
                <a:gd name="T70" fmla="*/ 1008 w 1289"/>
                <a:gd name="T71" fmla="*/ 23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9" h="1149">
                  <a:moveTo>
                    <a:pt x="3" y="700"/>
                  </a:moveTo>
                  <a:cubicBezTo>
                    <a:pt x="29" y="715"/>
                    <a:pt x="53" y="732"/>
                    <a:pt x="75" y="752"/>
                  </a:cubicBezTo>
                  <a:cubicBezTo>
                    <a:pt x="97" y="771"/>
                    <a:pt x="116" y="793"/>
                    <a:pt x="133" y="817"/>
                  </a:cubicBezTo>
                  <a:cubicBezTo>
                    <a:pt x="144" y="836"/>
                    <a:pt x="154" y="856"/>
                    <a:pt x="160" y="877"/>
                  </a:cubicBezTo>
                  <a:cubicBezTo>
                    <a:pt x="165" y="901"/>
                    <a:pt x="167" y="925"/>
                    <a:pt x="165" y="949"/>
                  </a:cubicBezTo>
                  <a:cubicBezTo>
                    <a:pt x="144" y="937"/>
                    <a:pt x="124" y="923"/>
                    <a:pt x="105" y="907"/>
                  </a:cubicBezTo>
                  <a:cubicBezTo>
                    <a:pt x="82" y="888"/>
                    <a:pt x="62" y="866"/>
                    <a:pt x="45" y="842"/>
                  </a:cubicBezTo>
                  <a:cubicBezTo>
                    <a:pt x="28" y="820"/>
                    <a:pt x="14" y="796"/>
                    <a:pt x="5" y="769"/>
                  </a:cubicBezTo>
                  <a:cubicBezTo>
                    <a:pt x="0" y="747"/>
                    <a:pt x="0" y="723"/>
                    <a:pt x="3" y="700"/>
                  </a:cubicBezTo>
                  <a:close/>
                  <a:moveTo>
                    <a:pt x="184" y="1114"/>
                  </a:moveTo>
                  <a:cubicBezTo>
                    <a:pt x="185" y="1092"/>
                    <a:pt x="187" y="1070"/>
                    <a:pt x="192" y="1049"/>
                  </a:cubicBezTo>
                  <a:cubicBezTo>
                    <a:pt x="199" y="1034"/>
                    <a:pt x="212" y="1024"/>
                    <a:pt x="228" y="1021"/>
                  </a:cubicBezTo>
                  <a:cubicBezTo>
                    <a:pt x="250" y="1018"/>
                    <a:pt x="272" y="1020"/>
                    <a:pt x="293" y="1028"/>
                  </a:cubicBezTo>
                  <a:cubicBezTo>
                    <a:pt x="313" y="1035"/>
                    <a:pt x="331" y="1044"/>
                    <a:pt x="349" y="1055"/>
                  </a:cubicBezTo>
                  <a:cubicBezTo>
                    <a:pt x="350" y="1076"/>
                    <a:pt x="349" y="1097"/>
                    <a:pt x="346" y="1118"/>
                  </a:cubicBezTo>
                  <a:cubicBezTo>
                    <a:pt x="338" y="1136"/>
                    <a:pt x="320" y="1148"/>
                    <a:pt x="301" y="1148"/>
                  </a:cubicBezTo>
                  <a:cubicBezTo>
                    <a:pt x="276" y="1149"/>
                    <a:pt x="251" y="1145"/>
                    <a:pt x="228" y="1137"/>
                  </a:cubicBezTo>
                  <a:cubicBezTo>
                    <a:pt x="213" y="1130"/>
                    <a:pt x="198" y="1123"/>
                    <a:pt x="184" y="1114"/>
                  </a:cubicBezTo>
                  <a:close/>
                  <a:moveTo>
                    <a:pt x="250" y="672"/>
                  </a:moveTo>
                  <a:cubicBezTo>
                    <a:pt x="265" y="663"/>
                    <a:pt x="281" y="657"/>
                    <a:pt x="297" y="651"/>
                  </a:cubicBezTo>
                  <a:cubicBezTo>
                    <a:pt x="320" y="647"/>
                    <a:pt x="345" y="647"/>
                    <a:pt x="368" y="651"/>
                  </a:cubicBezTo>
                  <a:cubicBezTo>
                    <a:pt x="404" y="656"/>
                    <a:pt x="439" y="666"/>
                    <a:pt x="472" y="680"/>
                  </a:cubicBezTo>
                  <a:cubicBezTo>
                    <a:pt x="493" y="689"/>
                    <a:pt x="512" y="699"/>
                    <a:pt x="531" y="710"/>
                  </a:cubicBezTo>
                  <a:cubicBezTo>
                    <a:pt x="522" y="718"/>
                    <a:pt x="512" y="724"/>
                    <a:pt x="502" y="729"/>
                  </a:cubicBezTo>
                  <a:cubicBezTo>
                    <a:pt x="472" y="738"/>
                    <a:pt x="439" y="740"/>
                    <a:pt x="408" y="733"/>
                  </a:cubicBezTo>
                  <a:cubicBezTo>
                    <a:pt x="375" y="727"/>
                    <a:pt x="343" y="717"/>
                    <a:pt x="312" y="703"/>
                  </a:cubicBezTo>
                  <a:cubicBezTo>
                    <a:pt x="290" y="694"/>
                    <a:pt x="270" y="684"/>
                    <a:pt x="250" y="672"/>
                  </a:cubicBezTo>
                  <a:close/>
                  <a:moveTo>
                    <a:pt x="270" y="438"/>
                  </a:moveTo>
                  <a:cubicBezTo>
                    <a:pt x="291" y="449"/>
                    <a:pt x="310" y="461"/>
                    <a:pt x="328" y="475"/>
                  </a:cubicBezTo>
                  <a:cubicBezTo>
                    <a:pt x="343" y="488"/>
                    <a:pt x="357" y="503"/>
                    <a:pt x="369" y="519"/>
                  </a:cubicBezTo>
                  <a:cubicBezTo>
                    <a:pt x="383" y="533"/>
                    <a:pt x="385" y="556"/>
                    <a:pt x="374" y="573"/>
                  </a:cubicBezTo>
                  <a:cubicBezTo>
                    <a:pt x="365" y="583"/>
                    <a:pt x="353" y="592"/>
                    <a:pt x="341" y="599"/>
                  </a:cubicBezTo>
                  <a:cubicBezTo>
                    <a:pt x="316" y="587"/>
                    <a:pt x="292" y="571"/>
                    <a:pt x="270" y="554"/>
                  </a:cubicBezTo>
                  <a:cubicBezTo>
                    <a:pt x="254" y="537"/>
                    <a:pt x="239" y="518"/>
                    <a:pt x="228" y="497"/>
                  </a:cubicBezTo>
                  <a:cubicBezTo>
                    <a:pt x="223" y="485"/>
                    <a:pt x="225" y="470"/>
                    <a:pt x="234" y="460"/>
                  </a:cubicBezTo>
                  <a:cubicBezTo>
                    <a:pt x="245" y="451"/>
                    <a:pt x="257" y="443"/>
                    <a:pt x="270" y="438"/>
                  </a:cubicBezTo>
                  <a:close/>
                  <a:moveTo>
                    <a:pt x="663" y="209"/>
                  </a:moveTo>
                  <a:cubicBezTo>
                    <a:pt x="683" y="219"/>
                    <a:pt x="703" y="231"/>
                    <a:pt x="721" y="245"/>
                  </a:cubicBezTo>
                  <a:cubicBezTo>
                    <a:pt x="736" y="258"/>
                    <a:pt x="750" y="273"/>
                    <a:pt x="762" y="289"/>
                  </a:cubicBezTo>
                  <a:cubicBezTo>
                    <a:pt x="776" y="304"/>
                    <a:pt x="778" y="326"/>
                    <a:pt x="767" y="343"/>
                  </a:cubicBezTo>
                  <a:cubicBezTo>
                    <a:pt x="758" y="353"/>
                    <a:pt x="746" y="362"/>
                    <a:pt x="733" y="369"/>
                  </a:cubicBezTo>
                  <a:cubicBezTo>
                    <a:pt x="708" y="357"/>
                    <a:pt x="685" y="342"/>
                    <a:pt x="663" y="324"/>
                  </a:cubicBezTo>
                  <a:cubicBezTo>
                    <a:pt x="646" y="307"/>
                    <a:pt x="632" y="288"/>
                    <a:pt x="621" y="267"/>
                  </a:cubicBezTo>
                  <a:cubicBezTo>
                    <a:pt x="616" y="255"/>
                    <a:pt x="618" y="240"/>
                    <a:pt x="627" y="230"/>
                  </a:cubicBezTo>
                  <a:cubicBezTo>
                    <a:pt x="638" y="221"/>
                    <a:pt x="650" y="214"/>
                    <a:pt x="663" y="209"/>
                  </a:cubicBezTo>
                  <a:close/>
                  <a:moveTo>
                    <a:pt x="643" y="442"/>
                  </a:moveTo>
                  <a:cubicBezTo>
                    <a:pt x="658" y="434"/>
                    <a:pt x="673" y="427"/>
                    <a:pt x="690" y="422"/>
                  </a:cubicBezTo>
                  <a:cubicBezTo>
                    <a:pt x="713" y="417"/>
                    <a:pt x="737" y="417"/>
                    <a:pt x="761" y="422"/>
                  </a:cubicBezTo>
                  <a:cubicBezTo>
                    <a:pt x="797" y="426"/>
                    <a:pt x="832" y="436"/>
                    <a:pt x="865" y="451"/>
                  </a:cubicBezTo>
                  <a:cubicBezTo>
                    <a:pt x="885" y="459"/>
                    <a:pt x="905" y="469"/>
                    <a:pt x="924" y="481"/>
                  </a:cubicBezTo>
                  <a:cubicBezTo>
                    <a:pt x="915" y="488"/>
                    <a:pt x="905" y="494"/>
                    <a:pt x="895" y="500"/>
                  </a:cubicBezTo>
                  <a:cubicBezTo>
                    <a:pt x="865" y="509"/>
                    <a:pt x="832" y="510"/>
                    <a:pt x="801" y="503"/>
                  </a:cubicBezTo>
                  <a:cubicBezTo>
                    <a:pt x="766" y="496"/>
                    <a:pt x="733" y="486"/>
                    <a:pt x="705" y="473"/>
                  </a:cubicBezTo>
                  <a:cubicBezTo>
                    <a:pt x="683" y="465"/>
                    <a:pt x="663" y="454"/>
                    <a:pt x="643" y="442"/>
                  </a:cubicBezTo>
                  <a:close/>
                  <a:moveTo>
                    <a:pt x="1028" y="0"/>
                  </a:moveTo>
                  <a:cubicBezTo>
                    <a:pt x="1048" y="10"/>
                    <a:pt x="1068" y="22"/>
                    <a:pt x="1086" y="36"/>
                  </a:cubicBezTo>
                  <a:cubicBezTo>
                    <a:pt x="1101" y="49"/>
                    <a:pt x="1114" y="64"/>
                    <a:pt x="1127" y="80"/>
                  </a:cubicBezTo>
                  <a:cubicBezTo>
                    <a:pt x="1141" y="95"/>
                    <a:pt x="1143" y="117"/>
                    <a:pt x="1132" y="134"/>
                  </a:cubicBezTo>
                  <a:cubicBezTo>
                    <a:pt x="1122" y="144"/>
                    <a:pt x="1111" y="153"/>
                    <a:pt x="1098" y="160"/>
                  </a:cubicBezTo>
                  <a:cubicBezTo>
                    <a:pt x="1073" y="148"/>
                    <a:pt x="1050" y="133"/>
                    <a:pt x="1028" y="115"/>
                  </a:cubicBezTo>
                  <a:cubicBezTo>
                    <a:pt x="1011" y="98"/>
                    <a:pt x="997" y="79"/>
                    <a:pt x="986" y="59"/>
                  </a:cubicBezTo>
                  <a:cubicBezTo>
                    <a:pt x="981" y="46"/>
                    <a:pt x="983" y="31"/>
                    <a:pt x="992" y="21"/>
                  </a:cubicBezTo>
                  <a:cubicBezTo>
                    <a:pt x="1003" y="12"/>
                    <a:pt x="1015" y="5"/>
                    <a:pt x="1028" y="0"/>
                  </a:cubicBezTo>
                  <a:close/>
                  <a:moveTo>
                    <a:pt x="1008" y="233"/>
                  </a:moveTo>
                  <a:cubicBezTo>
                    <a:pt x="1023" y="225"/>
                    <a:pt x="1038" y="218"/>
                    <a:pt x="1054" y="213"/>
                  </a:cubicBezTo>
                  <a:cubicBezTo>
                    <a:pt x="1078" y="207"/>
                    <a:pt x="1102" y="207"/>
                    <a:pt x="1126" y="213"/>
                  </a:cubicBezTo>
                  <a:cubicBezTo>
                    <a:pt x="1162" y="217"/>
                    <a:pt x="1197" y="227"/>
                    <a:pt x="1230" y="242"/>
                  </a:cubicBezTo>
                  <a:cubicBezTo>
                    <a:pt x="1250" y="250"/>
                    <a:pt x="1270" y="260"/>
                    <a:pt x="1289" y="272"/>
                  </a:cubicBezTo>
                  <a:lnTo>
                    <a:pt x="1289" y="272"/>
                  </a:lnTo>
                  <a:cubicBezTo>
                    <a:pt x="1252" y="293"/>
                    <a:pt x="1208" y="301"/>
                    <a:pt x="1166" y="294"/>
                  </a:cubicBezTo>
                  <a:cubicBezTo>
                    <a:pt x="1133" y="289"/>
                    <a:pt x="1100" y="278"/>
                    <a:pt x="1069" y="264"/>
                  </a:cubicBezTo>
                  <a:cubicBezTo>
                    <a:pt x="1048" y="256"/>
                    <a:pt x="1028" y="245"/>
                    <a:pt x="1008" y="233"/>
                  </a:cubicBezTo>
                  <a:close/>
                </a:path>
              </a:pathLst>
            </a:custGeom>
            <a:solidFill>
              <a:srgbClr val="ECECEC"/>
            </a:solidFill>
            <a:ln w="3175" cap="flat">
              <a:solidFill>
                <a:srgbClr val="5E5E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35">
              <a:extLst>
                <a:ext uri="{FF2B5EF4-FFF2-40B4-BE49-F238E27FC236}">
                  <a16:creationId xmlns:a16="http://schemas.microsoft.com/office/drawing/2014/main" id="{CFF3CB40-FE70-4699-AD4B-0C58F2A90B15}"/>
                </a:ext>
              </a:extLst>
            </p:cNvPr>
            <p:cNvSpPr>
              <a:spLocks/>
            </p:cNvSpPr>
            <p:nvPr/>
          </p:nvSpPr>
          <p:spPr bwMode="auto">
            <a:xfrm>
              <a:off x="5681665" y="1377952"/>
              <a:ext cx="506413" cy="388938"/>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0" name="Freeform 236">
            <a:extLst>
              <a:ext uri="{FF2B5EF4-FFF2-40B4-BE49-F238E27FC236}">
                <a16:creationId xmlns:a16="http://schemas.microsoft.com/office/drawing/2014/main" id="{4A680CF9-422C-44DD-95DE-B6EEDF36BDAA}"/>
              </a:ext>
            </a:extLst>
          </p:cNvPr>
          <p:cNvSpPr>
            <a:spLocks/>
          </p:cNvSpPr>
          <p:nvPr/>
        </p:nvSpPr>
        <p:spPr bwMode="auto">
          <a:xfrm>
            <a:off x="6121403" y="1042989"/>
            <a:ext cx="711200" cy="406401"/>
          </a:xfrm>
          <a:custGeom>
            <a:avLst/>
            <a:gdLst>
              <a:gd name="T0" fmla="*/ 2625 w 3200"/>
              <a:gd name="T1" fmla="*/ 110 h 1825"/>
              <a:gd name="T2" fmla="*/ 2435 w 3200"/>
              <a:gd name="T3" fmla="*/ 0 h 1825"/>
              <a:gd name="T4" fmla="*/ 3200 w 3200"/>
              <a:gd name="T5" fmla="*/ 0 h 1825"/>
              <a:gd name="T6" fmla="*/ 3200 w 3200"/>
              <a:gd name="T7" fmla="*/ 444 h 1825"/>
              <a:gd name="T8" fmla="*/ 3007 w 3200"/>
              <a:gd name="T9" fmla="*/ 332 h 1825"/>
              <a:gd name="T10" fmla="*/ 383 w 3200"/>
              <a:gd name="T11" fmla="*/ 1825 h 1825"/>
              <a:gd name="T12" fmla="*/ 0 w 3200"/>
              <a:gd name="T13" fmla="*/ 1604 h 1825"/>
            </a:gdLst>
            <a:ahLst/>
            <a:cxnLst>
              <a:cxn ang="0">
                <a:pos x="T0" y="T1"/>
              </a:cxn>
              <a:cxn ang="0">
                <a:pos x="T2" y="T3"/>
              </a:cxn>
              <a:cxn ang="0">
                <a:pos x="T4" y="T5"/>
              </a:cxn>
              <a:cxn ang="0">
                <a:pos x="T6" y="T7"/>
              </a:cxn>
              <a:cxn ang="0">
                <a:pos x="T8" y="T9"/>
              </a:cxn>
              <a:cxn ang="0">
                <a:pos x="T10" y="T11"/>
              </a:cxn>
              <a:cxn ang="0">
                <a:pos x="T12" y="T13"/>
              </a:cxn>
            </a:cxnLst>
            <a:rect l="0" t="0" r="r" b="b"/>
            <a:pathLst>
              <a:path w="3200" h="1825">
                <a:moveTo>
                  <a:pt x="2625" y="110"/>
                </a:moveTo>
                <a:lnTo>
                  <a:pt x="2435" y="0"/>
                </a:lnTo>
                <a:lnTo>
                  <a:pt x="3200" y="0"/>
                </a:lnTo>
                <a:lnTo>
                  <a:pt x="3200" y="444"/>
                </a:lnTo>
                <a:lnTo>
                  <a:pt x="3007" y="332"/>
                </a:lnTo>
                <a:lnTo>
                  <a:pt x="383" y="1825"/>
                </a:lnTo>
                <a:lnTo>
                  <a:pt x="0" y="1604"/>
                </a:lnTo>
              </a:path>
            </a:pathLst>
          </a:custGeom>
          <a:solidFill>
            <a:srgbClr val="F40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97" name="Group 496">
            <a:extLst>
              <a:ext uri="{FF2B5EF4-FFF2-40B4-BE49-F238E27FC236}">
                <a16:creationId xmlns:a16="http://schemas.microsoft.com/office/drawing/2014/main" id="{E9871AC6-F9A6-4A90-A17E-C8E401F9DBEB}"/>
              </a:ext>
            </a:extLst>
          </p:cNvPr>
          <p:cNvGrpSpPr/>
          <p:nvPr/>
        </p:nvGrpSpPr>
        <p:grpSpPr>
          <a:xfrm>
            <a:off x="3678240" y="766763"/>
            <a:ext cx="1743076" cy="1808166"/>
            <a:chOff x="3678240" y="766763"/>
            <a:chExt cx="1743076" cy="1808166"/>
          </a:xfrm>
        </p:grpSpPr>
        <p:grpSp>
          <p:nvGrpSpPr>
            <p:cNvPr id="9" name="Group 8">
              <a:extLst>
                <a:ext uri="{FF2B5EF4-FFF2-40B4-BE49-F238E27FC236}">
                  <a16:creationId xmlns:a16="http://schemas.microsoft.com/office/drawing/2014/main" id="{34E373FC-E69C-43F0-9DAE-E68326EA3E1F}"/>
                </a:ext>
              </a:extLst>
            </p:cNvPr>
            <p:cNvGrpSpPr/>
            <p:nvPr/>
          </p:nvGrpSpPr>
          <p:grpSpPr>
            <a:xfrm>
              <a:off x="4854578" y="2471741"/>
              <a:ext cx="566738" cy="103188"/>
              <a:chOff x="4854578" y="2471741"/>
              <a:chExt cx="566738" cy="103188"/>
            </a:xfrm>
          </p:grpSpPr>
          <p:sp>
            <p:nvSpPr>
              <p:cNvPr id="91" name="Freeform 237">
                <a:extLst>
                  <a:ext uri="{FF2B5EF4-FFF2-40B4-BE49-F238E27FC236}">
                    <a16:creationId xmlns:a16="http://schemas.microsoft.com/office/drawing/2014/main" id="{987FD7EA-7AA6-4AA1-9486-96021CD4D9C6}"/>
                  </a:ext>
                </a:extLst>
              </p:cNvPr>
              <p:cNvSpPr>
                <a:spLocks/>
              </p:cNvSpPr>
              <p:nvPr/>
            </p:nvSpPr>
            <p:spPr bwMode="auto">
              <a:xfrm>
                <a:off x="4854578" y="2473329"/>
                <a:ext cx="61913" cy="100013"/>
              </a:xfrm>
              <a:custGeom>
                <a:avLst/>
                <a:gdLst>
                  <a:gd name="T0" fmla="*/ 0 w 279"/>
                  <a:gd name="T1" fmla="*/ 447 h 447"/>
                  <a:gd name="T2" fmla="*/ 0 w 279"/>
                  <a:gd name="T3" fmla="*/ 0 h 447"/>
                  <a:gd name="T4" fmla="*/ 59 w 279"/>
                  <a:gd name="T5" fmla="*/ 0 h 447"/>
                  <a:gd name="T6" fmla="*/ 59 w 279"/>
                  <a:gd name="T7" fmla="*/ 394 h 447"/>
                  <a:gd name="T8" fmla="*/ 279 w 279"/>
                  <a:gd name="T9" fmla="*/ 394 h 447"/>
                  <a:gd name="T10" fmla="*/ 279 w 279"/>
                  <a:gd name="T11" fmla="*/ 447 h 447"/>
                  <a:gd name="T12" fmla="*/ 0 w 279"/>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279" h="447">
                    <a:moveTo>
                      <a:pt x="0" y="447"/>
                    </a:moveTo>
                    <a:lnTo>
                      <a:pt x="0" y="0"/>
                    </a:lnTo>
                    <a:lnTo>
                      <a:pt x="59" y="0"/>
                    </a:lnTo>
                    <a:lnTo>
                      <a:pt x="59" y="394"/>
                    </a:lnTo>
                    <a:lnTo>
                      <a:pt x="279" y="394"/>
                    </a:lnTo>
                    <a:lnTo>
                      <a:pt x="279" y="447"/>
                    </a:lnTo>
                    <a:lnTo>
                      <a:pt x="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38">
                <a:extLst>
                  <a:ext uri="{FF2B5EF4-FFF2-40B4-BE49-F238E27FC236}">
                    <a16:creationId xmlns:a16="http://schemas.microsoft.com/office/drawing/2014/main" id="{225ADF5E-B152-4B65-B8C9-04394BDBDE28}"/>
                  </a:ext>
                </a:extLst>
              </p:cNvPr>
              <p:cNvSpPr>
                <a:spLocks noEditPoints="1"/>
              </p:cNvSpPr>
              <p:nvPr/>
            </p:nvSpPr>
            <p:spPr bwMode="auto">
              <a:xfrm>
                <a:off x="4927603" y="2471741"/>
                <a:ext cx="95250" cy="103188"/>
              </a:xfrm>
              <a:custGeom>
                <a:avLst/>
                <a:gdLst>
                  <a:gd name="T0" fmla="*/ 0 w 428"/>
                  <a:gd name="T1" fmla="*/ 237 h 463"/>
                  <a:gd name="T2" fmla="*/ 60 w 428"/>
                  <a:gd name="T3" fmla="*/ 63 h 463"/>
                  <a:gd name="T4" fmla="*/ 214 w 428"/>
                  <a:gd name="T5" fmla="*/ 0 h 463"/>
                  <a:gd name="T6" fmla="*/ 326 w 428"/>
                  <a:gd name="T7" fmla="*/ 30 h 463"/>
                  <a:gd name="T8" fmla="*/ 401 w 428"/>
                  <a:gd name="T9" fmla="*/ 112 h 463"/>
                  <a:gd name="T10" fmla="*/ 428 w 428"/>
                  <a:gd name="T11" fmla="*/ 232 h 463"/>
                  <a:gd name="T12" fmla="*/ 400 w 428"/>
                  <a:gd name="T13" fmla="*/ 354 h 463"/>
                  <a:gd name="T14" fmla="*/ 322 w 428"/>
                  <a:gd name="T15" fmla="*/ 435 h 463"/>
                  <a:gd name="T16" fmla="*/ 214 w 428"/>
                  <a:gd name="T17" fmla="*/ 463 h 463"/>
                  <a:gd name="T18" fmla="*/ 101 w 428"/>
                  <a:gd name="T19" fmla="*/ 432 h 463"/>
                  <a:gd name="T20" fmla="*/ 25 w 428"/>
                  <a:gd name="T21" fmla="*/ 349 h 463"/>
                  <a:gd name="T22" fmla="*/ 0 w 428"/>
                  <a:gd name="T23" fmla="*/ 237 h 463"/>
                  <a:gd name="T24" fmla="*/ 61 w 428"/>
                  <a:gd name="T25" fmla="*/ 238 h 463"/>
                  <a:gd name="T26" fmla="*/ 104 w 428"/>
                  <a:gd name="T27" fmla="*/ 366 h 463"/>
                  <a:gd name="T28" fmla="*/ 213 w 428"/>
                  <a:gd name="T29" fmla="*/ 412 h 463"/>
                  <a:gd name="T30" fmla="*/ 323 w 428"/>
                  <a:gd name="T31" fmla="*/ 365 h 463"/>
                  <a:gd name="T32" fmla="*/ 367 w 428"/>
                  <a:gd name="T33" fmla="*/ 232 h 463"/>
                  <a:gd name="T34" fmla="*/ 348 w 428"/>
                  <a:gd name="T35" fmla="*/ 137 h 463"/>
                  <a:gd name="T36" fmla="*/ 294 w 428"/>
                  <a:gd name="T37" fmla="*/ 73 h 463"/>
                  <a:gd name="T38" fmla="*/ 214 w 428"/>
                  <a:gd name="T39" fmla="*/ 51 h 463"/>
                  <a:gd name="T40" fmla="*/ 106 w 428"/>
                  <a:gd name="T41" fmla="*/ 94 h 463"/>
                  <a:gd name="T42" fmla="*/ 61 w 428"/>
                  <a:gd name="T43" fmla="*/ 23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8" h="463">
                    <a:moveTo>
                      <a:pt x="0" y="237"/>
                    </a:moveTo>
                    <a:cubicBezTo>
                      <a:pt x="0" y="163"/>
                      <a:pt x="20" y="105"/>
                      <a:pt x="60" y="63"/>
                    </a:cubicBezTo>
                    <a:cubicBezTo>
                      <a:pt x="100" y="21"/>
                      <a:pt x="151" y="0"/>
                      <a:pt x="214" y="0"/>
                    </a:cubicBezTo>
                    <a:cubicBezTo>
                      <a:pt x="255" y="0"/>
                      <a:pt x="293" y="10"/>
                      <a:pt x="326" y="30"/>
                    </a:cubicBezTo>
                    <a:cubicBezTo>
                      <a:pt x="359" y="49"/>
                      <a:pt x="384" y="77"/>
                      <a:pt x="401" y="112"/>
                    </a:cubicBezTo>
                    <a:cubicBezTo>
                      <a:pt x="419" y="147"/>
                      <a:pt x="428" y="187"/>
                      <a:pt x="428" y="232"/>
                    </a:cubicBezTo>
                    <a:cubicBezTo>
                      <a:pt x="428" y="278"/>
                      <a:pt x="419" y="318"/>
                      <a:pt x="400" y="354"/>
                    </a:cubicBezTo>
                    <a:cubicBezTo>
                      <a:pt x="382" y="390"/>
                      <a:pt x="356" y="417"/>
                      <a:pt x="322" y="435"/>
                    </a:cubicBezTo>
                    <a:cubicBezTo>
                      <a:pt x="289" y="454"/>
                      <a:pt x="253" y="463"/>
                      <a:pt x="214" y="463"/>
                    </a:cubicBezTo>
                    <a:cubicBezTo>
                      <a:pt x="172" y="463"/>
                      <a:pt x="134" y="453"/>
                      <a:pt x="101" y="432"/>
                    </a:cubicBezTo>
                    <a:cubicBezTo>
                      <a:pt x="68" y="412"/>
                      <a:pt x="43" y="384"/>
                      <a:pt x="25" y="349"/>
                    </a:cubicBezTo>
                    <a:cubicBezTo>
                      <a:pt x="8" y="314"/>
                      <a:pt x="0" y="277"/>
                      <a:pt x="0" y="237"/>
                    </a:cubicBezTo>
                    <a:close/>
                    <a:moveTo>
                      <a:pt x="61" y="238"/>
                    </a:moveTo>
                    <a:cubicBezTo>
                      <a:pt x="61" y="292"/>
                      <a:pt x="75" y="335"/>
                      <a:pt x="104" y="366"/>
                    </a:cubicBezTo>
                    <a:cubicBezTo>
                      <a:pt x="133" y="397"/>
                      <a:pt x="170" y="412"/>
                      <a:pt x="213" y="412"/>
                    </a:cubicBezTo>
                    <a:cubicBezTo>
                      <a:pt x="258" y="412"/>
                      <a:pt x="295" y="397"/>
                      <a:pt x="323" y="365"/>
                    </a:cubicBezTo>
                    <a:cubicBezTo>
                      <a:pt x="352" y="334"/>
                      <a:pt x="367" y="289"/>
                      <a:pt x="367" y="232"/>
                    </a:cubicBezTo>
                    <a:cubicBezTo>
                      <a:pt x="367" y="195"/>
                      <a:pt x="360" y="164"/>
                      <a:pt x="348" y="137"/>
                    </a:cubicBezTo>
                    <a:cubicBezTo>
                      <a:pt x="336" y="109"/>
                      <a:pt x="318" y="88"/>
                      <a:pt x="294" y="73"/>
                    </a:cubicBezTo>
                    <a:cubicBezTo>
                      <a:pt x="270" y="58"/>
                      <a:pt x="244" y="51"/>
                      <a:pt x="214" y="51"/>
                    </a:cubicBezTo>
                    <a:cubicBezTo>
                      <a:pt x="172" y="51"/>
                      <a:pt x="136" y="65"/>
                      <a:pt x="106" y="94"/>
                    </a:cubicBezTo>
                    <a:cubicBezTo>
                      <a:pt x="76" y="123"/>
                      <a:pt x="61" y="171"/>
                      <a:pt x="61" y="2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39">
                <a:extLst>
                  <a:ext uri="{FF2B5EF4-FFF2-40B4-BE49-F238E27FC236}">
                    <a16:creationId xmlns:a16="http://schemas.microsoft.com/office/drawing/2014/main" id="{C32F1EC5-6219-4093-92A1-697345FBC7C7}"/>
                  </a:ext>
                </a:extLst>
              </p:cNvPr>
              <p:cNvSpPr>
                <a:spLocks noEditPoints="1"/>
              </p:cNvSpPr>
              <p:nvPr/>
            </p:nvSpPr>
            <p:spPr bwMode="auto">
              <a:xfrm>
                <a:off x="5035553" y="2471741"/>
                <a:ext cx="95250" cy="103188"/>
              </a:xfrm>
              <a:custGeom>
                <a:avLst/>
                <a:gdLst>
                  <a:gd name="T0" fmla="*/ 0 w 428"/>
                  <a:gd name="T1" fmla="*/ 237 h 463"/>
                  <a:gd name="T2" fmla="*/ 60 w 428"/>
                  <a:gd name="T3" fmla="*/ 63 h 463"/>
                  <a:gd name="T4" fmla="*/ 214 w 428"/>
                  <a:gd name="T5" fmla="*/ 0 h 463"/>
                  <a:gd name="T6" fmla="*/ 326 w 428"/>
                  <a:gd name="T7" fmla="*/ 30 h 463"/>
                  <a:gd name="T8" fmla="*/ 401 w 428"/>
                  <a:gd name="T9" fmla="*/ 112 h 463"/>
                  <a:gd name="T10" fmla="*/ 428 w 428"/>
                  <a:gd name="T11" fmla="*/ 232 h 463"/>
                  <a:gd name="T12" fmla="*/ 400 w 428"/>
                  <a:gd name="T13" fmla="*/ 354 h 463"/>
                  <a:gd name="T14" fmla="*/ 322 w 428"/>
                  <a:gd name="T15" fmla="*/ 435 h 463"/>
                  <a:gd name="T16" fmla="*/ 214 w 428"/>
                  <a:gd name="T17" fmla="*/ 463 h 463"/>
                  <a:gd name="T18" fmla="*/ 101 w 428"/>
                  <a:gd name="T19" fmla="*/ 432 h 463"/>
                  <a:gd name="T20" fmla="*/ 25 w 428"/>
                  <a:gd name="T21" fmla="*/ 349 h 463"/>
                  <a:gd name="T22" fmla="*/ 0 w 428"/>
                  <a:gd name="T23" fmla="*/ 237 h 463"/>
                  <a:gd name="T24" fmla="*/ 61 w 428"/>
                  <a:gd name="T25" fmla="*/ 238 h 463"/>
                  <a:gd name="T26" fmla="*/ 104 w 428"/>
                  <a:gd name="T27" fmla="*/ 366 h 463"/>
                  <a:gd name="T28" fmla="*/ 213 w 428"/>
                  <a:gd name="T29" fmla="*/ 412 h 463"/>
                  <a:gd name="T30" fmla="*/ 323 w 428"/>
                  <a:gd name="T31" fmla="*/ 365 h 463"/>
                  <a:gd name="T32" fmla="*/ 367 w 428"/>
                  <a:gd name="T33" fmla="*/ 232 h 463"/>
                  <a:gd name="T34" fmla="*/ 348 w 428"/>
                  <a:gd name="T35" fmla="*/ 137 h 463"/>
                  <a:gd name="T36" fmla="*/ 294 w 428"/>
                  <a:gd name="T37" fmla="*/ 73 h 463"/>
                  <a:gd name="T38" fmla="*/ 214 w 428"/>
                  <a:gd name="T39" fmla="*/ 51 h 463"/>
                  <a:gd name="T40" fmla="*/ 106 w 428"/>
                  <a:gd name="T41" fmla="*/ 94 h 463"/>
                  <a:gd name="T42" fmla="*/ 61 w 428"/>
                  <a:gd name="T43" fmla="*/ 23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8" h="463">
                    <a:moveTo>
                      <a:pt x="0" y="237"/>
                    </a:moveTo>
                    <a:cubicBezTo>
                      <a:pt x="0" y="163"/>
                      <a:pt x="20" y="105"/>
                      <a:pt x="60" y="63"/>
                    </a:cubicBezTo>
                    <a:cubicBezTo>
                      <a:pt x="99" y="21"/>
                      <a:pt x="151" y="0"/>
                      <a:pt x="214" y="0"/>
                    </a:cubicBezTo>
                    <a:cubicBezTo>
                      <a:pt x="255" y="0"/>
                      <a:pt x="292" y="10"/>
                      <a:pt x="326" y="30"/>
                    </a:cubicBezTo>
                    <a:cubicBezTo>
                      <a:pt x="359" y="49"/>
                      <a:pt x="384" y="77"/>
                      <a:pt x="401" y="112"/>
                    </a:cubicBezTo>
                    <a:cubicBezTo>
                      <a:pt x="419" y="147"/>
                      <a:pt x="428" y="187"/>
                      <a:pt x="428" y="232"/>
                    </a:cubicBezTo>
                    <a:cubicBezTo>
                      <a:pt x="428" y="278"/>
                      <a:pt x="418" y="318"/>
                      <a:pt x="400" y="354"/>
                    </a:cubicBezTo>
                    <a:cubicBezTo>
                      <a:pt x="382" y="390"/>
                      <a:pt x="356" y="417"/>
                      <a:pt x="322" y="435"/>
                    </a:cubicBezTo>
                    <a:cubicBezTo>
                      <a:pt x="289" y="454"/>
                      <a:pt x="252" y="463"/>
                      <a:pt x="214" y="463"/>
                    </a:cubicBezTo>
                    <a:cubicBezTo>
                      <a:pt x="172" y="463"/>
                      <a:pt x="134" y="453"/>
                      <a:pt x="101" y="432"/>
                    </a:cubicBezTo>
                    <a:cubicBezTo>
                      <a:pt x="68" y="412"/>
                      <a:pt x="42" y="384"/>
                      <a:pt x="25" y="349"/>
                    </a:cubicBezTo>
                    <a:cubicBezTo>
                      <a:pt x="8" y="314"/>
                      <a:pt x="0" y="277"/>
                      <a:pt x="0" y="237"/>
                    </a:cubicBezTo>
                    <a:close/>
                    <a:moveTo>
                      <a:pt x="61" y="238"/>
                    </a:moveTo>
                    <a:cubicBezTo>
                      <a:pt x="61" y="292"/>
                      <a:pt x="75" y="335"/>
                      <a:pt x="104" y="366"/>
                    </a:cubicBezTo>
                    <a:cubicBezTo>
                      <a:pt x="133" y="397"/>
                      <a:pt x="170" y="412"/>
                      <a:pt x="213" y="412"/>
                    </a:cubicBezTo>
                    <a:cubicBezTo>
                      <a:pt x="258" y="412"/>
                      <a:pt x="294" y="397"/>
                      <a:pt x="323" y="365"/>
                    </a:cubicBezTo>
                    <a:cubicBezTo>
                      <a:pt x="352" y="334"/>
                      <a:pt x="367" y="289"/>
                      <a:pt x="367" y="232"/>
                    </a:cubicBezTo>
                    <a:cubicBezTo>
                      <a:pt x="367" y="195"/>
                      <a:pt x="360" y="164"/>
                      <a:pt x="348" y="137"/>
                    </a:cubicBezTo>
                    <a:cubicBezTo>
                      <a:pt x="336" y="109"/>
                      <a:pt x="318" y="88"/>
                      <a:pt x="294" y="73"/>
                    </a:cubicBezTo>
                    <a:cubicBezTo>
                      <a:pt x="270" y="58"/>
                      <a:pt x="244" y="51"/>
                      <a:pt x="214" y="51"/>
                    </a:cubicBezTo>
                    <a:cubicBezTo>
                      <a:pt x="172" y="51"/>
                      <a:pt x="136" y="65"/>
                      <a:pt x="106" y="94"/>
                    </a:cubicBezTo>
                    <a:cubicBezTo>
                      <a:pt x="76" y="123"/>
                      <a:pt x="61" y="171"/>
                      <a:pt x="61" y="2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40">
                <a:extLst>
                  <a:ext uri="{FF2B5EF4-FFF2-40B4-BE49-F238E27FC236}">
                    <a16:creationId xmlns:a16="http://schemas.microsoft.com/office/drawing/2014/main" id="{1CF3E5CC-E1D3-4AAB-872F-85986029D9AC}"/>
                  </a:ext>
                </a:extLst>
              </p:cNvPr>
              <p:cNvSpPr>
                <a:spLocks noEditPoints="1"/>
              </p:cNvSpPr>
              <p:nvPr/>
            </p:nvSpPr>
            <p:spPr bwMode="auto">
              <a:xfrm>
                <a:off x="5148265" y="2473329"/>
                <a:ext cx="74613" cy="100013"/>
              </a:xfrm>
              <a:custGeom>
                <a:avLst/>
                <a:gdLst>
                  <a:gd name="T0" fmla="*/ 0 w 341"/>
                  <a:gd name="T1" fmla="*/ 447 h 447"/>
                  <a:gd name="T2" fmla="*/ 0 w 341"/>
                  <a:gd name="T3" fmla="*/ 0 h 447"/>
                  <a:gd name="T4" fmla="*/ 168 w 341"/>
                  <a:gd name="T5" fmla="*/ 0 h 447"/>
                  <a:gd name="T6" fmla="*/ 236 w 341"/>
                  <a:gd name="T7" fmla="*/ 4 h 447"/>
                  <a:gd name="T8" fmla="*/ 292 w 341"/>
                  <a:gd name="T9" fmla="*/ 25 h 447"/>
                  <a:gd name="T10" fmla="*/ 327 w 341"/>
                  <a:gd name="T11" fmla="*/ 68 h 447"/>
                  <a:gd name="T12" fmla="*/ 341 w 341"/>
                  <a:gd name="T13" fmla="*/ 129 h 447"/>
                  <a:gd name="T14" fmla="*/ 305 w 341"/>
                  <a:gd name="T15" fmla="*/ 226 h 447"/>
                  <a:gd name="T16" fmla="*/ 173 w 341"/>
                  <a:gd name="T17" fmla="*/ 265 h 447"/>
                  <a:gd name="T18" fmla="*/ 59 w 341"/>
                  <a:gd name="T19" fmla="*/ 265 h 447"/>
                  <a:gd name="T20" fmla="*/ 59 w 341"/>
                  <a:gd name="T21" fmla="*/ 447 h 447"/>
                  <a:gd name="T22" fmla="*/ 0 w 341"/>
                  <a:gd name="T23" fmla="*/ 447 h 447"/>
                  <a:gd name="T24" fmla="*/ 59 w 341"/>
                  <a:gd name="T25" fmla="*/ 213 h 447"/>
                  <a:gd name="T26" fmla="*/ 174 w 341"/>
                  <a:gd name="T27" fmla="*/ 213 h 447"/>
                  <a:gd name="T28" fmla="*/ 256 w 341"/>
                  <a:gd name="T29" fmla="*/ 191 h 447"/>
                  <a:gd name="T30" fmla="*/ 280 w 341"/>
                  <a:gd name="T31" fmla="*/ 131 h 447"/>
                  <a:gd name="T32" fmla="*/ 266 w 341"/>
                  <a:gd name="T33" fmla="*/ 83 h 447"/>
                  <a:gd name="T34" fmla="*/ 228 w 341"/>
                  <a:gd name="T35" fmla="*/ 57 h 447"/>
                  <a:gd name="T36" fmla="*/ 173 w 341"/>
                  <a:gd name="T37" fmla="*/ 53 h 447"/>
                  <a:gd name="T38" fmla="*/ 59 w 341"/>
                  <a:gd name="T39" fmla="*/ 53 h 447"/>
                  <a:gd name="T40" fmla="*/ 59 w 341"/>
                  <a:gd name="T41" fmla="*/ 21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1" h="447">
                    <a:moveTo>
                      <a:pt x="0" y="447"/>
                    </a:moveTo>
                    <a:lnTo>
                      <a:pt x="0" y="0"/>
                    </a:lnTo>
                    <a:lnTo>
                      <a:pt x="168" y="0"/>
                    </a:lnTo>
                    <a:cubicBezTo>
                      <a:pt x="198" y="0"/>
                      <a:pt x="221" y="1"/>
                      <a:pt x="236" y="4"/>
                    </a:cubicBezTo>
                    <a:cubicBezTo>
                      <a:pt x="258" y="8"/>
                      <a:pt x="277" y="15"/>
                      <a:pt x="292" y="25"/>
                    </a:cubicBezTo>
                    <a:cubicBezTo>
                      <a:pt x="306" y="35"/>
                      <a:pt x="318" y="50"/>
                      <a:pt x="327" y="68"/>
                    </a:cubicBezTo>
                    <a:cubicBezTo>
                      <a:pt x="336" y="87"/>
                      <a:pt x="341" y="107"/>
                      <a:pt x="341" y="129"/>
                    </a:cubicBezTo>
                    <a:cubicBezTo>
                      <a:pt x="341" y="167"/>
                      <a:pt x="329" y="200"/>
                      <a:pt x="305" y="226"/>
                    </a:cubicBezTo>
                    <a:cubicBezTo>
                      <a:pt x="281" y="252"/>
                      <a:pt x="237" y="265"/>
                      <a:pt x="173" y="265"/>
                    </a:cubicBezTo>
                    <a:lnTo>
                      <a:pt x="59" y="265"/>
                    </a:lnTo>
                    <a:lnTo>
                      <a:pt x="59" y="447"/>
                    </a:lnTo>
                    <a:lnTo>
                      <a:pt x="0" y="447"/>
                    </a:lnTo>
                    <a:close/>
                    <a:moveTo>
                      <a:pt x="59" y="213"/>
                    </a:moveTo>
                    <a:lnTo>
                      <a:pt x="174" y="213"/>
                    </a:lnTo>
                    <a:cubicBezTo>
                      <a:pt x="213" y="213"/>
                      <a:pt x="240" y="205"/>
                      <a:pt x="256" y="191"/>
                    </a:cubicBezTo>
                    <a:cubicBezTo>
                      <a:pt x="272" y="177"/>
                      <a:pt x="280" y="157"/>
                      <a:pt x="280" y="131"/>
                    </a:cubicBezTo>
                    <a:cubicBezTo>
                      <a:pt x="280" y="112"/>
                      <a:pt x="275" y="96"/>
                      <a:pt x="266" y="83"/>
                    </a:cubicBezTo>
                    <a:cubicBezTo>
                      <a:pt x="256" y="70"/>
                      <a:pt x="244" y="61"/>
                      <a:pt x="228" y="57"/>
                    </a:cubicBezTo>
                    <a:cubicBezTo>
                      <a:pt x="218" y="54"/>
                      <a:pt x="200" y="53"/>
                      <a:pt x="173" y="53"/>
                    </a:cubicBezTo>
                    <a:lnTo>
                      <a:pt x="59" y="53"/>
                    </a:lnTo>
                    <a:lnTo>
                      <a:pt x="59"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41">
                <a:extLst>
                  <a:ext uri="{FF2B5EF4-FFF2-40B4-BE49-F238E27FC236}">
                    <a16:creationId xmlns:a16="http://schemas.microsoft.com/office/drawing/2014/main" id="{65A49DE3-E408-4FF3-8822-395FF80E6169}"/>
                  </a:ext>
                </a:extLst>
              </p:cNvPr>
              <p:cNvSpPr>
                <a:spLocks/>
              </p:cNvSpPr>
              <p:nvPr/>
            </p:nvSpPr>
            <p:spPr bwMode="auto">
              <a:xfrm>
                <a:off x="5240340" y="2473329"/>
                <a:ext cx="74613" cy="100013"/>
              </a:xfrm>
              <a:custGeom>
                <a:avLst/>
                <a:gdLst>
                  <a:gd name="T0" fmla="*/ 0 w 334"/>
                  <a:gd name="T1" fmla="*/ 447 h 447"/>
                  <a:gd name="T2" fmla="*/ 0 w 334"/>
                  <a:gd name="T3" fmla="*/ 0 h 447"/>
                  <a:gd name="T4" fmla="*/ 324 w 334"/>
                  <a:gd name="T5" fmla="*/ 0 h 447"/>
                  <a:gd name="T6" fmla="*/ 324 w 334"/>
                  <a:gd name="T7" fmla="*/ 53 h 447"/>
                  <a:gd name="T8" fmla="*/ 59 w 334"/>
                  <a:gd name="T9" fmla="*/ 53 h 447"/>
                  <a:gd name="T10" fmla="*/ 59 w 334"/>
                  <a:gd name="T11" fmla="*/ 190 h 447"/>
                  <a:gd name="T12" fmla="*/ 307 w 334"/>
                  <a:gd name="T13" fmla="*/ 190 h 447"/>
                  <a:gd name="T14" fmla="*/ 307 w 334"/>
                  <a:gd name="T15" fmla="*/ 242 h 447"/>
                  <a:gd name="T16" fmla="*/ 59 w 334"/>
                  <a:gd name="T17" fmla="*/ 242 h 447"/>
                  <a:gd name="T18" fmla="*/ 59 w 334"/>
                  <a:gd name="T19" fmla="*/ 394 h 447"/>
                  <a:gd name="T20" fmla="*/ 334 w 334"/>
                  <a:gd name="T21" fmla="*/ 394 h 447"/>
                  <a:gd name="T22" fmla="*/ 334 w 334"/>
                  <a:gd name="T23" fmla="*/ 447 h 447"/>
                  <a:gd name="T24" fmla="*/ 0 w 334"/>
                  <a:gd name="T25"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447">
                    <a:moveTo>
                      <a:pt x="0" y="447"/>
                    </a:moveTo>
                    <a:lnTo>
                      <a:pt x="0" y="0"/>
                    </a:lnTo>
                    <a:lnTo>
                      <a:pt x="324" y="0"/>
                    </a:lnTo>
                    <a:lnTo>
                      <a:pt x="324" y="53"/>
                    </a:lnTo>
                    <a:lnTo>
                      <a:pt x="59" y="53"/>
                    </a:lnTo>
                    <a:lnTo>
                      <a:pt x="59" y="190"/>
                    </a:lnTo>
                    <a:lnTo>
                      <a:pt x="307" y="190"/>
                    </a:lnTo>
                    <a:lnTo>
                      <a:pt x="307" y="242"/>
                    </a:lnTo>
                    <a:lnTo>
                      <a:pt x="59" y="242"/>
                    </a:lnTo>
                    <a:lnTo>
                      <a:pt x="59" y="394"/>
                    </a:lnTo>
                    <a:lnTo>
                      <a:pt x="334" y="394"/>
                    </a:lnTo>
                    <a:lnTo>
                      <a:pt x="334" y="447"/>
                    </a:lnTo>
                    <a:lnTo>
                      <a:pt x="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42">
                <a:extLst>
                  <a:ext uri="{FF2B5EF4-FFF2-40B4-BE49-F238E27FC236}">
                    <a16:creationId xmlns:a16="http://schemas.microsoft.com/office/drawing/2014/main" id="{719A2FF2-EB5B-4A66-90DB-89A4BE498078}"/>
                  </a:ext>
                </a:extLst>
              </p:cNvPr>
              <p:cNvSpPr>
                <a:spLocks noEditPoints="1"/>
              </p:cNvSpPr>
              <p:nvPr/>
            </p:nvSpPr>
            <p:spPr bwMode="auto">
              <a:xfrm>
                <a:off x="5334003" y="2473329"/>
                <a:ext cx="87313" cy="100013"/>
              </a:xfrm>
              <a:custGeom>
                <a:avLst/>
                <a:gdLst>
                  <a:gd name="T0" fmla="*/ 0 w 395"/>
                  <a:gd name="T1" fmla="*/ 447 h 447"/>
                  <a:gd name="T2" fmla="*/ 0 w 395"/>
                  <a:gd name="T3" fmla="*/ 0 h 447"/>
                  <a:gd name="T4" fmla="*/ 199 w 395"/>
                  <a:gd name="T5" fmla="*/ 0 h 447"/>
                  <a:gd name="T6" fmla="*/ 290 w 395"/>
                  <a:gd name="T7" fmla="*/ 12 h 447"/>
                  <a:gd name="T8" fmla="*/ 339 w 395"/>
                  <a:gd name="T9" fmla="*/ 55 h 447"/>
                  <a:gd name="T10" fmla="*/ 358 w 395"/>
                  <a:gd name="T11" fmla="*/ 122 h 447"/>
                  <a:gd name="T12" fmla="*/ 327 w 395"/>
                  <a:gd name="T13" fmla="*/ 202 h 447"/>
                  <a:gd name="T14" fmla="*/ 232 w 395"/>
                  <a:gd name="T15" fmla="*/ 244 h 447"/>
                  <a:gd name="T16" fmla="*/ 268 w 395"/>
                  <a:gd name="T17" fmla="*/ 266 h 447"/>
                  <a:gd name="T18" fmla="*/ 317 w 395"/>
                  <a:gd name="T19" fmla="*/ 326 h 447"/>
                  <a:gd name="T20" fmla="*/ 395 w 395"/>
                  <a:gd name="T21" fmla="*/ 447 h 447"/>
                  <a:gd name="T22" fmla="*/ 320 w 395"/>
                  <a:gd name="T23" fmla="*/ 447 h 447"/>
                  <a:gd name="T24" fmla="*/ 261 w 395"/>
                  <a:gd name="T25" fmla="*/ 354 h 447"/>
                  <a:gd name="T26" fmla="*/ 218 w 395"/>
                  <a:gd name="T27" fmla="*/ 293 h 447"/>
                  <a:gd name="T28" fmla="*/ 188 w 395"/>
                  <a:gd name="T29" fmla="*/ 263 h 447"/>
                  <a:gd name="T30" fmla="*/ 161 w 395"/>
                  <a:gd name="T31" fmla="*/ 251 h 447"/>
                  <a:gd name="T32" fmla="*/ 128 w 395"/>
                  <a:gd name="T33" fmla="*/ 249 h 447"/>
                  <a:gd name="T34" fmla="*/ 60 w 395"/>
                  <a:gd name="T35" fmla="*/ 249 h 447"/>
                  <a:gd name="T36" fmla="*/ 60 w 395"/>
                  <a:gd name="T37" fmla="*/ 447 h 447"/>
                  <a:gd name="T38" fmla="*/ 0 w 395"/>
                  <a:gd name="T39" fmla="*/ 447 h 447"/>
                  <a:gd name="T40" fmla="*/ 60 w 395"/>
                  <a:gd name="T41" fmla="*/ 197 h 447"/>
                  <a:gd name="T42" fmla="*/ 187 w 395"/>
                  <a:gd name="T43" fmla="*/ 197 h 447"/>
                  <a:gd name="T44" fmla="*/ 250 w 395"/>
                  <a:gd name="T45" fmla="*/ 189 h 447"/>
                  <a:gd name="T46" fmla="*/ 285 w 395"/>
                  <a:gd name="T47" fmla="*/ 162 h 447"/>
                  <a:gd name="T48" fmla="*/ 297 w 395"/>
                  <a:gd name="T49" fmla="*/ 122 h 447"/>
                  <a:gd name="T50" fmla="*/ 274 w 395"/>
                  <a:gd name="T51" fmla="*/ 70 h 447"/>
                  <a:gd name="T52" fmla="*/ 201 w 395"/>
                  <a:gd name="T53" fmla="*/ 49 h 447"/>
                  <a:gd name="T54" fmla="*/ 60 w 395"/>
                  <a:gd name="T55" fmla="*/ 49 h 447"/>
                  <a:gd name="T56" fmla="*/ 60 w 395"/>
                  <a:gd name="T57" fmla="*/ 19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5" h="447">
                    <a:moveTo>
                      <a:pt x="0" y="447"/>
                    </a:moveTo>
                    <a:lnTo>
                      <a:pt x="0" y="0"/>
                    </a:lnTo>
                    <a:lnTo>
                      <a:pt x="199" y="0"/>
                    </a:lnTo>
                    <a:cubicBezTo>
                      <a:pt x="239" y="0"/>
                      <a:pt x="269" y="4"/>
                      <a:pt x="290" y="12"/>
                    </a:cubicBezTo>
                    <a:cubicBezTo>
                      <a:pt x="310" y="20"/>
                      <a:pt x="327" y="34"/>
                      <a:pt x="339" y="55"/>
                    </a:cubicBezTo>
                    <a:cubicBezTo>
                      <a:pt x="352" y="75"/>
                      <a:pt x="358" y="97"/>
                      <a:pt x="358" y="122"/>
                    </a:cubicBezTo>
                    <a:cubicBezTo>
                      <a:pt x="358" y="154"/>
                      <a:pt x="348" y="180"/>
                      <a:pt x="327" y="202"/>
                    </a:cubicBezTo>
                    <a:cubicBezTo>
                      <a:pt x="307" y="224"/>
                      <a:pt x="275" y="238"/>
                      <a:pt x="232" y="244"/>
                    </a:cubicBezTo>
                    <a:cubicBezTo>
                      <a:pt x="248" y="251"/>
                      <a:pt x="260" y="259"/>
                      <a:pt x="268" y="266"/>
                    </a:cubicBezTo>
                    <a:cubicBezTo>
                      <a:pt x="285" y="282"/>
                      <a:pt x="301" y="302"/>
                      <a:pt x="317" y="326"/>
                    </a:cubicBezTo>
                    <a:lnTo>
                      <a:pt x="395" y="447"/>
                    </a:lnTo>
                    <a:lnTo>
                      <a:pt x="320" y="447"/>
                    </a:lnTo>
                    <a:lnTo>
                      <a:pt x="261" y="354"/>
                    </a:lnTo>
                    <a:cubicBezTo>
                      <a:pt x="244" y="327"/>
                      <a:pt x="230" y="307"/>
                      <a:pt x="218" y="293"/>
                    </a:cubicBezTo>
                    <a:cubicBezTo>
                      <a:pt x="207" y="278"/>
                      <a:pt x="197" y="268"/>
                      <a:pt x="188" y="263"/>
                    </a:cubicBezTo>
                    <a:cubicBezTo>
                      <a:pt x="179" y="257"/>
                      <a:pt x="170" y="253"/>
                      <a:pt x="161" y="251"/>
                    </a:cubicBezTo>
                    <a:cubicBezTo>
                      <a:pt x="155" y="249"/>
                      <a:pt x="144" y="249"/>
                      <a:pt x="128" y="249"/>
                    </a:cubicBezTo>
                    <a:lnTo>
                      <a:pt x="60" y="249"/>
                    </a:lnTo>
                    <a:lnTo>
                      <a:pt x="60" y="447"/>
                    </a:lnTo>
                    <a:lnTo>
                      <a:pt x="0" y="447"/>
                    </a:lnTo>
                    <a:close/>
                    <a:moveTo>
                      <a:pt x="60" y="197"/>
                    </a:moveTo>
                    <a:lnTo>
                      <a:pt x="187" y="197"/>
                    </a:lnTo>
                    <a:cubicBezTo>
                      <a:pt x="214" y="197"/>
                      <a:pt x="235" y="195"/>
                      <a:pt x="250" y="189"/>
                    </a:cubicBezTo>
                    <a:cubicBezTo>
                      <a:pt x="266" y="183"/>
                      <a:pt x="277" y="174"/>
                      <a:pt x="285" y="162"/>
                    </a:cubicBezTo>
                    <a:cubicBezTo>
                      <a:pt x="293" y="150"/>
                      <a:pt x="297" y="136"/>
                      <a:pt x="297" y="122"/>
                    </a:cubicBezTo>
                    <a:cubicBezTo>
                      <a:pt x="297" y="101"/>
                      <a:pt x="289" y="83"/>
                      <a:pt x="274" y="70"/>
                    </a:cubicBezTo>
                    <a:cubicBezTo>
                      <a:pt x="259" y="56"/>
                      <a:pt x="234" y="49"/>
                      <a:pt x="201" y="49"/>
                    </a:cubicBezTo>
                    <a:lnTo>
                      <a:pt x="60" y="49"/>
                    </a:lnTo>
                    <a:lnTo>
                      <a:pt x="6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0" name="Group 279">
              <a:extLst>
                <a:ext uri="{FF2B5EF4-FFF2-40B4-BE49-F238E27FC236}">
                  <a16:creationId xmlns:a16="http://schemas.microsoft.com/office/drawing/2014/main" id="{1958DBBD-AC90-4F27-8C0F-78431531D835}"/>
                </a:ext>
              </a:extLst>
            </p:cNvPr>
            <p:cNvGrpSpPr/>
            <p:nvPr/>
          </p:nvGrpSpPr>
          <p:grpSpPr>
            <a:xfrm>
              <a:off x="4357690" y="1958978"/>
              <a:ext cx="695325" cy="469901"/>
              <a:chOff x="4357690" y="1958978"/>
              <a:chExt cx="695325" cy="469901"/>
            </a:xfrm>
          </p:grpSpPr>
          <p:sp>
            <p:nvSpPr>
              <p:cNvPr id="77" name="Freeform 223">
                <a:extLst>
                  <a:ext uri="{FF2B5EF4-FFF2-40B4-BE49-F238E27FC236}">
                    <a16:creationId xmlns:a16="http://schemas.microsoft.com/office/drawing/2014/main" id="{18AF83F4-6662-411A-A6BE-20FD061CD412}"/>
                  </a:ext>
                </a:extLst>
              </p:cNvPr>
              <p:cNvSpPr>
                <a:spLocks/>
              </p:cNvSpPr>
              <p:nvPr/>
            </p:nvSpPr>
            <p:spPr bwMode="auto">
              <a:xfrm>
                <a:off x="4357690" y="1958978"/>
                <a:ext cx="695325" cy="469901"/>
              </a:xfrm>
              <a:custGeom>
                <a:avLst/>
                <a:gdLst>
                  <a:gd name="T0" fmla="*/ 0 w 3138"/>
                  <a:gd name="T1" fmla="*/ 1209 h 2113"/>
                  <a:gd name="T2" fmla="*/ 271 w 3138"/>
                  <a:gd name="T3" fmla="*/ 600 h 2113"/>
                  <a:gd name="T4" fmla="*/ 1319 w 3138"/>
                  <a:gd name="T5" fmla="*/ 0 h 2113"/>
                  <a:gd name="T6" fmla="*/ 1840 w 3138"/>
                  <a:gd name="T7" fmla="*/ 0 h 2113"/>
                  <a:gd name="T8" fmla="*/ 2883 w 3138"/>
                  <a:gd name="T9" fmla="*/ 604 h 2113"/>
                  <a:gd name="T10" fmla="*/ 3138 w 3138"/>
                  <a:gd name="T11" fmla="*/ 1196 h 2113"/>
                  <a:gd name="T12" fmla="*/ 1577 w 3138"/>
                  <a:gd name="T13" fmla="*/ 2113 h 2113"/>
                  <a:gd name="T14" fmla="*/ 0 w 3138"/>
                  <a:gd name="T15" fmla="*/ 1209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8" h="2113">
                    <a:moveTo>
                      <a:pt x="0" y="1209"/>
                    </a:moveTo>
                    <a:lnTo>
                      <a:pt x="271" y="600"/>
                    </a:lnTo>
                    <a:lnTo>
                      <a:pt x="1319" y="0"/>
                    </a:lnTo>
                    <a:lnTo>
                      <a:pt x="1840" y="0"/>
                    </a:lnTo>
                    <a:lnTo>
                      <a:pt x="2883" y="604"/>
                    </a:lnTo>
                    <a:lnTo>
                      <a:pt x="3138" y="1196"/>
                    </a:lnTo>
                    <a:lnTo>
                      <a:pt x="1577" y="2113"/>
                    </a:lnTo>
                    <a:lnTo>
                      <a:pt x="0" y="1209"/>
                    </a:lnTo>
                    <a:close/>
                  </a:path>
                </a:pathLst>
              </a:custGeom>
              <a:solidFill>
                <a:srgbClr val="ECECEC"/>
              </a:solidFill>
              <a:ln w="19050"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24">
                <a:extLst>
                  <a:ext uri="{FF2B5EF4-FFF2-40B4-BE49-F238E27FC236}">
                    <a16:creationId xmlns:a16="http://schemas.microsoft.com/office/drawing/2014/main" id="{2730556E-8F29-46CB-B373-FC39CAB2E487}"/>
                  </a:ext>
                </a:extLst>
              </p:cNvPr>
              <p:cNvSpPr>
                <a:spLocks/>
              </p:cNvSpPr>
              <p:nvPr/>
            </p:nvSpPr>
            <p:spPr bwMode="auto">
              <a:xfrm>
                <a:off x="4357690" y="2090741"/>
                <a:ext cx="407988" cy="338138"/>
              </a:xfrm>
              <a:custGeom>
                <a:avLst/>
                <a:gdLst>
                  <a:gd name="T0" fmla="*/ 0 w 1840"/>
                  <a:gd name="T1" fmla="*/ 600 h 1517"/>
                  <a:gd name="T2" fmla="*/ 280 w 1840"/>
                  <a:gd name="T3" fmla="*/ 0 h 1517"/>
                  <a:gd name="T4" fmla="*/ 276 w 1840"/>
                  <a:gd name="T5" fmla="*/ 304 h 1517"/>
                  <a:gd name="T6" fmla="*/ 1323 w 1840"/>
                  <a:gd name="T7" fmla="*/ 908 h 1517"/>
                  <a:gd name="T8" fmla="*/ 1840 w 1840"/>
                  <a:gd name="T9" fmla="*/ 908 h 1517"/>
                  <a:gd name="T10" fmla="*/ 1577 w 1840"/>
                  <a:gd name="T11" fmla="*/ 1517 h 1517"/>
                  <a:gd name="T12" fmla="*/ 0 w 1840"/>
                  <a:gd name="T13" fmla="*/ 600 h 1517"/>
                </a:gdLst>
                <a:ahLst/>
                <a:cxnLst>
                  <a:cxn ang="0">
                    <a:pos x="T0" y="T1"/>
                  </a:cxn>
                  <a:cxn ang="0">
                    <a:pos x="T2" y="T3"/>
                  </a:cxn>
                  <a:cxn ang="0">
                    <a:pos x="T4" y="T5"/>
                  </a:cxn>
                  <a:cxn ang="0">
                    <a:pos x="T6" y="T7"/>
                  </a:cxn>
                  <a:cxn ang="0">
                    <a:pos x="T8" y="T9"/>
                  </a:cxn>
                  <a:cxn ang="0">
                    <a:pos x="T10" y="T11"/>
                  </a:cxn>
                  <a:cxn ang="0">
                    <a:pos x="T12" y="T13"/>
                  </a:cxn>
                </a:cxnLst>
                <a:rect l="0" t="0" r="r" b="b"/>
                <a:pathLst>
                  <a:path w="1840" h="1517">
                    <a:moveTo>
                      <a:pt x="0" y="600"/>
                    </a:moveTo>
                    <a:lnTo>
                      <a:pt x="280" y="0"/>
                    </a:lnTo>
                    <a:lnTo>
                      <a:pt x="276" y="304"/>
                    </a:lnTo>
                    <a:lnTo>
                      <a:pt x="1323" y="908"/>
                    </a:lnTo>
                    <a:lnTo>
                      <a:pt x="1840" y="908"/>
                    </a:lnTo>
                    <a:lnTo>
                      <a:pt x="1577" y="1517"/>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25">
                <a:extLst>
                  <a:ext uri="{FF2B5EF4-FFF2-40B4-BE49-F238E27FC236}">
                    <a16:creationId xmlns:a16="http://schemas.microsoft.com/office/drawing/2014/main" id="{036EC9BE-6526-4CCE-8421-7210F047C60B}"/>
                  </a:ext>
                </a:extLst>
              </p:cNvPr>
              <p:cNvSpPr>
                <a:spLocks/>
              </p:cNvSpPr>
              <p:nvPr/>
            </p:nvSpPr>
            <p:spPr bwMode="auto">
              <a:xfrm>
                <a:off x="4706940" y="2160591"/>
                <a:ext cx="346075" cy="268288"/>
              </a:xfrm>
              <a:custGeom>
                <a:avLst/>
                <a:gdLst>
                  <a:gd name="T0" fmla="*/ 0 w 1561"/>
                  <a:gd name="T1" fmla="*/ 1204 h 1204"/>
                  <a:gd name="T2" fmla="*/ 263 w 1561"/>
                  <a:gd name="T3" fmla="*/ 595 h 1204"/>
                  <a:gd name="T4" fmla="*/ 1302 w 1561"/>
                  <a:gd name="T5" fmla="*/ 0 h 1204"/>
                  <a:gd name="T6" fmla="*/ 1561 w 1561"/>
                  <a:gd name="T7" fmla="*/ 287 h 1204"/>
                  <a:gd name="T8" fmla="*/ 0 w 1561"/>
                  <a:gd name="T9" fmla="*/ 1204 h 1204"/>
                </a:gdLst>
                <a:ahLst/>
                <a:cxnLst>
                  <a:cxn ang="0">
                    <a:pos x="T0" y="T1"/>
                  </a:cxn>
                  <a:cxn ang="0">
                    <a:pos x="T2" y="T3"/>
                  </a:cxn>
                  <a:cxn ang="0">
                    <a:pos x="T4" y="T5"/>
                  </a:cxn>
                  <a:cxn ang="0">
                    <a:pos x="T6" y="T7"/>
                  </a:cxn>
                  <a:cxn ang="0">
                    <a:pos x="T8" y="T9"/>
                  </a:cxn>
                </a:cxnLst>
                <a:rect l="0" t="0" r="r" b="b"/>
                <a:pathLst>
                  <a:path w="1561" h="1204">
                    <a:moveTo>
                      <a:pt x="0" y="1204"/>
                    </a:moveTo>
                    <a:lnTo>
                      <a:pt x="263" y="595"/>
                    </a:lnTo>
                    <a:lnTo>
                      <a:pt x="1302" y="0"/>
                    </a:lnTo>
                    <a:lnTo>
                      <a:pt x="1561" y="287"/>
                    </a:lnTo>
                    <a:lnTo>
                      <a:pt x="0" y="1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26">
                <a:extLst>
                  <a:ext uri="{FF2B5EF4-FFF2-40B4-BE49-F238E27FC236}">
                    <a16:creationId xmlns:a16="http://schemas.microsoft.com/office/drawing/2014/main" id="{0CAF6FDF-20A7-48A0-AFAD-425997661E73}"/>
                  </a:ext>
                </a:extLst>
              </p:cNvPr>
              <p:cNvSpPr>
                <a:spLocks noEditPoints="1"/>
              </p:cNvSpPr>
              <p:nvPr/>
            </p:nvSpPr>
            <p:spPr bwMode="auto">
              <a:xfrm>
                <a:off x="4357690" y="2090741"/>
                <a:ext cx="695325" cy="338138"/>
              </a:xfrm>
              <a:custGeom>
                <a:avLst/>
                <a:gdLst>
                  <a:gd name="T0" fmla="*/ 0 w 3138"/>
                  <a:gd name="T1" fmla="*/ 600 h 1517"/>
                  <a:gd name="T2" fmla="*/ 280 w 3138"/>
                  <a:gd name="T3" fmla="*/ 0 h 1517"/>
                  <a:gd name="T4" fmla="*/ 276 w 3138"/>
                  <a:gd name="T5" fmla="*/ 304 h 1517"/>
                  <a:gd name="T6" fmla="*/ 1323 w 3138"/>
                  <a:gd name="T7" fmla="*/ 908 h 1517"/>
                  <a:gd name="T8" fmla="*/ 1840 w 3138"/>
                  <a:gd name="T9" fmla="*/ 908 h 1517"/>
                  <a:gd name="T10" fmla="*/ 1577 w 3138"/>
                  <a:gd name="T11" fmla="*/ 1517 h 1517"/>
                  <a:gd name="T12" fmla="*/ 0 w 3138"/>
                  <a:gd name="T13" fmla="*/ 600 h 1517"/>
                  <a:gd name="T14" fmla="*/ 1577 w 3138"/>
                  <a:gd name="T15" fmla="*/ 1517 h 1517"/>
                  <a:gd name="T16" fmla="*/ 1840 w 3138"/>
                  <a:gd name="T17" fmla="*/ 908 h 1517"/>
                  <a:gd name="T18" fmla="*/ 2879 w 3138"/>
                  <a:gd name="T19" fmla="*/ 313 h 1517"/>
                  <a:gd name="T20" fmla="*/ 3138 w 3138"/>
                  <a:gd name="T21" fmla="*/ 600 h 1517"/>
                  <a:gd name="T22" fmla="*/ 1577 w 3138"/>
                  <a:gd name="T23" fmla="*/ 1517 h 1517"/>
                  <a:gd name="T24" fmla="*/ 0 w 3138"/>
                  <a:gd name="T25" fmla="*/ 613 h 1517"/>
                  <a:gd name="T26" fmla="*/ 280 w 3138"/>
                  <a:gd name="T27" fmla="*/ 296 h 1517"/>
                  <a:gd name="T28" fmla="*/ 1577 w 3138"/>
                  <a:gd name="T29" fmla="*/ 1517 h 1517"/>
                  <a:gd name="T30" fmla="*/ 1314 w 3138"/>
                  <a:gd name="T31" fmla="*/ 900 h 1517"/>
                  <a:gd name="T32" fmla="*/ 2879 w 3138"/>
                  <a:gd name="T33" fmla="*/ 313 h 1517"/>
                  <a:gd name="T34" fmla="*/ 2879 w 3138"/>
                  <a:gd name="T35" fmla="*/ 17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8" h="1517">
                    <a:moveTo>
                      <a:pt x="0" y="600"/>
                    </a:moveTo>
                    <a:lnTo>
                      <a:pt x="280" y="0"/>
                    </a:lnTo>
                    <a:lnTo>
                      <a:pt x="276" y="304"/>
                    </a:lnTo>
                    <a:lnTo>
                      <a:pt x="1323" y="908"/>
                    </a:lnTo>
                    <a:lnTo>
                      <a:pt x="1840" y="908"/>
                    </a:lnTo>
                    <a:lnTo>
                      <a:pt x="1577" y="1517"/>
                    </a:lnTo>
                    <a:lnTo>
                      <a:pt x="0" y="600"/>
                    </a:lnTo>
                    <a:close/>
                    <a:moveTo>
                      <a:pt x="1577" y="1517"/>
                    </a:moveTo>
                    <a:lnTo>
                      <a:pt x="1840" y="908"/>
                    </a:lnTo>
                    <a:lnTo>
                      <a:pt x="2879" y="313"/>
                    </a:lnTo>
                    <a:lnTo>
                      <a:pt x="3138" y="600"/>
                    </a:lnTo>
                    <a:lnTo>
                      <a:pt x="1577" y="1517"/>
                    </a:lnTo>
                    <a:close/>
                    <a:moveTo>
                      <a:pt x="0" y="613"/>
                    </a:moveTo>
                    <a:lnTo>
                      <a:pt x="280" y="296"/>
                    </a:lnTo>
                    <a:moveTo>
                      <a:pt x="1577" y="1517"/>
                    </a:moveTo>
                    <a:lnTo>
                      <a:pt x="1314" y="900"/>
                    </a:lnTo>
                    <a:moveTo>
                      <a:pt x="2879" y="313"/>
                    </a:moveTo>
                    <a:lnTo>
                      <a:pt x="2879" y="17"/>
                    </a:lnTo>
                  </a:path>
                </a:pathLst>
              </a:custGeom>
              <a:noFill/>
              <a:ln w="952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7">
                <a:extLst>
                  <a:ext uri="{FF2B5EF4-FFF2-40B4-BE49-F238E27FC236}">
                    <a16:creationId xmlns:a16="http://schemas.microsoft.com/office/drawing/2014/main" id="{AFC6675F-B9C1-4631-89B8-89B1AE2A38E6}"/>
                  </a:ext>
                </a:extLst>
              </p:cNvPr>
              <p:cNvSpPr>
                <a:spLocks noEditPoints="1"/>
              </p:cNvSpPr>
              <p:nvPr/>
            </p:nvSpPr>
            <p:spPr bwMode="auto">
              <a:xfrm>
                <a:off x="4521203" y="2017715"/>
                <a:ext cx="369888" cy="214313"/>
              </a:xfrm>
              <a:custGeom>
                <a:avLst/>
                <a:gdLst>
                  <a:gd name="T0" fmla="*/ 169 w 1670"/>
                  <a:gd name="T1" fmla="*/ 182 h 965"/>
                  <a:gd name="T2" fmla="*/ 390 w 1670"/>
                  <a:gd name="T3" fmla="*/ 55 h 965"/>
                  <a:gd name="T4" fmla="*/ 509 w 1670"/>
                  <a:gd name="T5" fmla="*/ 127 h 965"/>
                  <a:gd name="T6" fmla="*/ 670 w 1670"/>
                  <a:gd name="T7" fmla="*/ 97 h 965"/>
                  <a:gd name="T8" fmla="*/ 670 w 1670"/>
                  <a:gd name="T9" fmla="*/ 0 h 965"/>
                  <a:gd name="T10" fmla="*/ 996 w 1670"/>
                  <a:gd name="T11" fmla="*/ 0 h 965"/>
                  <a:gd name="T12" fmla="*/ 996 w 1670"/>
                  <a:gd name="T13" fmla="*/ 97 h 965"/>
                  <a:gd name="T14" fmla="*/ 1191 w 1670"/>
                  <a:gd name="T15" fmla="*/ 144 h 965"/>
                  <a:gd name="T16" fmla="*/ 1310 w 1670"/>
                  <a:gd name="T17" fmla="*/ 76 h 965"/>
                  <a:gd name="T18" fmla="*/ 1539 w 1670"/>
                  <a:gd name="T19" fmla="*/ 207 h 965"/>
                  <a:gd name="T20" fmla="*/ 1424 w 1670"/>
                  <a:gd name="T21" fmla="*/ 275 h 965"/>
                  <a:gd name="T22" fmla="*/ 1509 w 1670"/>
                  <a:gd name="T23" fmla="*/ 393 h 965"/>
                  <a:gd name="T24" fmla="*/ 1670 w 1670"/>
                  <a:gd name="T25" fmla="*/ 393 h 965"/>
                  <a:gd name="T26" fmla="*/ 1670 w 1670"/>
                  <a:gd name="T27" fmla="*/ 580 h 965"/>
                  <a:gd name="T28" fmla="*/ 1509 w 1670"/>
                  <a:gd name="T29" fmla="*/ 580 h 965"/>
                  <a:gd name="T30" fmla="*/ 1450 w 1670"/>
                  <a:gd name="T31" fmla="*/ 669 h 965"/>
                  <a:gd name="T32" fmla="*/ 1577 w 1670"/>
                  <a:gd name="T33" fmla="*/ 741 h 965"/>
                  <a:gd name="T34" fmla="*/ 1344 w 1670"/>
                  <a:gd name="T35" fmla="*/ 872 h 965"/>
                  <a:gd name="T36" fmla="*/ 1238 w 1670"/>
                  <a:gd name="T37" fmla="*/ 804 h 965"/>
                  <a:gd name="T38" fmla="*/ 996 w 1670"/>
                  <a:gd name="T39" fmla="*/ 868 h 965"/>
                  <a:gd name="T40" fmla="*/ 996 w 1670"/>
                  <a:gd name="T41" fmla="*/ 965 h 965"/>
                  <a:gd name="T42" fmla="*/ 674 w 1670"/>
                  <a:gd name="T43" fmla="*/ 965 h 965"/>
                  <a:gd name="T44" fmla="*/ 674 w 1670"/>
                  <a:gd name="T45" fmla="*/ 868 h 965"/>
                  <a:gd name="T46" fmla="*/ 479 w 1670"/>
                  <a:gd name="T47" fmla="*/ 821 h 965"/>
                  <a:gd name="T48" fmla="*/ 365 w 1670"/>
                  <a:gd name="T49" fmla="*/ 884 h 965"/>
                  <a:gd name="T50" fmla="*/ 136 w 1670"/>
                  <a:gd name="T51" fmla="*/ 753 h 965"/>
                  <a:gd name="T52" fmla="*/ 250 w 1670"/>
                  <a:gd name="T53" fmla="*/ 690 h 965"/>
                  <a:gd name="T54" fmla="*/ 161 w 1670"/>
                  <a:gd name="T55" fmla="*/ 575 h 965"/>
                  <a:gd name="T56" fmla="*/ 0 w 1670"/>
                  <a:gd name="T57" fmla="*/ 575 h 965"/>
                  <a:gd name="T58" fmla="*/ 0 w 1670"/>
                  <a:gd name="T59" fmla="*/ 389 h 965"/>
                  <a:gd name="T60" fmla="*/ 161 w 1670"/>
                  <a:gd name="T61" fmla="*/ 389 h 965"/>
                  <a:gd name="T62" fmla="*/ 267 w 1670"/>
                  <a:gd name="T63" fmla="*/ 249 h 965"/>
                  <a:gd name="T64" fmla="*/ 169 w 1670"/>
                  <a:gd name="T65" fmla="*/ 182 h 965"/>
                  <a:gd name="T66" fmla="*/ 534 w 1670"/>
                  <a:gd name="T67" fmla="*/ 254 h 965"/>
                  <a:gd name="T68" fmla="*/ 377 w 1670"/>
                  <a:gd name="T69" fmla="*/ 368 h 965"/>
                  <a:gd name="T70" fmla="*/ 339 w 1670"/>
                  <a:gd name="T71" fmla="*/ 491 h 965"/>
                  <a:gd name="T72" fmla="*/ 403 w 1670"/>
                  <a:gd name="T73" fmla="*/ 626 h 965"/>
                  <a:gd name="T74" fmla="*/ 555 w 1670"/>
                  <a:gd name="T75" fmla="*/ 719 h 965"/>
                  <a:gd name="T76" fmla="*/ 1043 w 1670"/>
                  <a:gd name="T77" fmla="*/ 740 h 965"/>
                  <a:gd name="T78" fmla="*/ 1255 w 1670"/>
                  <a:gd name="T79" fmla="*/ 630 h 965"/>
                  <a:gd name="T80" fmla="*/ 1331 w 1670"/>
                  <a:gd name="T81" fmla="*/ 470 h 965"/>
                  <a:gd name="T82" fmla="*/ 1191 w 1670"/>
                  <a:gd name="T83" fmla="*/ 287 h 965"/>
                  <a:gd name="T84" fmla="*/ 962 w 1670"/>
                  <a:gd name="T85" fmla="*/ 203 h 965"/>
                  <a:gd name="T86" fmla="*/ 721 w 1670"/>
                  <a:gd name="T87" fmla="*/ 199 h 965"/>
                  <a:gd name="T88" fmla="*/ 534 w 1670"/>
                  <a:gd name="T89" fmla="*/ 254 h 965"/>
                  <a:gd name="T90" fmla="*/ 746 w 1670"/>
                  <a:gd name="T91" fmla="*/ 330 h 965"/>
                  <a:gd name="T92" fmla="*/ 988 w 1670"/>
                  <a:gd name="T93" fmla="*/ 343 h 965"/>
                  <a:gd name="T94" fmla="*/ 1111 w 1670"/>
                  <a:gd name="T95" fmla="*/ 436 h 965"/>
                  <a:gd name="T96" fmla="*/ 1089 w 1670"/>
                  <a:gd name="T97" fmla="*/ 559 h 965"/>
                  <a:gd name="T98" fmla="*/ 899 w 1670"/>
                  <a:gd name="T99" fmla="*/ 639 h 965"/>
                  <a:gd name="T100" fmla="*/ 653 w 1670"/>
                  <a:gd name="T101" fmla="*/ 609 h 965"/>
                  <a:gd name="T102" fmla="*/ 551 w 1670"/>
                  <a:gd name="T103" fmla="*/ 482 h 965"/>
                  <a:gd name="T104" fmla="*/ 627 w 1670"/>
                  <a:gd name="T105" fmla="*/ 368 h 965"/>
                  <a:gd name="T106" fmla="*/ 746 w 1670"/>
                  <a:gd name="T107" fmla="*/ 33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0" h="965">
                    <a:moveTo>
                      <a:pt x="169" y="182"/>
                    </a:moveTo>
                    <a:lnTo>
                      <a:pt x="390" y="55"/>
                    </a:lnTo>
                    <a:lnTo>
                      <a:pt x="509" y="127"/>
                    </a:lnTo>
                    <a:cubicBezTo>
                      <a:pt x="561" y="112"/>
                      <a:pt x="615" y="102"/>
                      <a:pt x="670" y="97"/>
                    </a:cubicBezTo>
                    <a:lnTo>
                      <a:pt x="670" y="0"/>
                    </a:lnTo>
                    <a:lnTo>
                      <a:pt x="996" y="0"/>
                    </a:lnTo>
                    <a:lnTo>
                      <a:pt x="996" y="97"/>
                    </a:lnTo>
                    <a:cubicBezTo>
                      <a:pt x="1063" y="105"/>
                      <a:pt x="1128" y="120"/>
                      <a:pt x="1191" y="144"/>
                    </a:cubicBezTo>
                    <a:lnTo>
                      <a:pt x="1310" y="76"/>
                    </a:lnTo>
                    <a:lnTo>
                      <a:pt x="1539" y="207"/>
                    </a:lnTo>
                    <a:lnTo>
                      <a:pt x="1424" y="275"/>
                    </a:lnTo>
                    <a:cubicBezTo>
                      <a:pt x="1457" y="311"/>
                      <a:pt x="1486" y="351"/>
                      <a:pt x="1509" y="393"/>
                    </a:cubicBezTo>
                    <a:lnTo>
                      <a:pt x="1670" y="393"/>
                    </a:lnTo>
                    <a:lnTo>
                      <a:pt x="1670" y="580"/>
                    </a:lnTo>
                    <a:lnTo>
                      <a:pt x="1509" y="580"/>
                    </a:lnTo>
                    <a:cubicBezTo>
                      <a:pt x="1492" y="611"/>
                      <a:pt x="1472" y="641"/>
                      <a:pt x="1450" y="669"/>
                    </a:cubicBezTo>
                    <a:lnTo>
                      <a:pt x="1577" y="741"/>
                    </a:lnTo>
                    <a:lnTo>
                      <a:pt x="1344" y="872"/>
                    </a:lnTo>
                    <a:lnTo>
                      <a:pt x="1238" y="804"/>
                    </a:lnTo>
                    <a:cubicBezTo>
                      <a:pt x="1161" y="837"/>
                      <a:pt x="1079" y="858"/>
                      <a:pt x="996" y="868"/>
                    </a:cubicBezTo>
                    <a:lnTo>
                      <a:pt x="996" y="965"/>
                    </a:lnTo>
                    <a:lnTo>
                      <a:pt x="674" y="965"/>
                    </a:lnTo>
                    <a:lnTo>
                      <a:pt x="674" y="868"/>
                    </a:lnTo>
                    <a:cubicBezTo>
                      <a:pt x="607" y="860"/>
                      <a:pt x="542" y="844"/>
                      <a:pt x="479" y="821"/>
                    </a:cubicBezTo>
                    <a:lnTo>
                      <a:pt x="365" y="884"/>
                    </a:lnTo>
                    <a:lnTo>
                      <a:pt x="136" y="753"/>
                    </a:lnTo>
                    <a:lnTo>
                      <a:pt x="250" y="690"/>
                    </a:lnTo>
                    <a:cubicBezTo>
                      <a:pt x="216" y="655"/>
                      <a:pt x="186" y="617"/>
                      <a:pt x="161" y="575"/>
                    </a:cubicBezTo>
                    <a:lnTo>
                      <a:pt x="0" y="575"/>
                    </a:lnTo>
                    <a:lnTo>
                      <a:pt x="0" y="389"/>
                    </a:lnTo>
                    <a:lnTo>
                      <a:pt x="161" y="389"/>
                    </a:lnTo>
                    <a:cubicBezTo>
                      <a:pt x="190" y="338"/>
                      <a:pt x="225" y="291"/>
                      <a:pt x="267" y="249"/>
                    </a:cubicBezTo>
                    <a:lnTo>
                      <a:pt x="169" y="182"/>
                    </a:lnTo>
                    <a:close/>
                    <a:moveTo>
                      <a:pt x="534" y="254"/>
                    </a:moveTo>
                    <a:cubicBezTo>
                      <a:pt x="474" y="279"/>
                      <a:pt x="420" y="318"/>
                      <a:pt x="377" y="368"/>
                    </a:cubicBezTo>
                    <a:cubicBezTo>
                      <a:pt x="352" y="404"/>
                      <a:pt x="339" y="447"/>
                      <a:pt x="339" y="491"/>
                    </a:cubicBezTo>
                    <a:cubicBezTo>
                      <a:pt x="346" y="541"/>
                      <a:pt x="368" y="588"/>
                      <a:pt x="403" y="626"/>
                    </a:cubicBezTo>
                    <a:cubicBezTo>
                      <a:pt x="446" y="668"/>
                      <a:pt x="498" y="699"/>
                      <a:pt x="555" y="719"/>
                    </a:cubicBezTo>
                    <a:cubicBezTo>
                      <a:pt x="709" y="791"/>
                      <a:pt x="884" y="798"/>
                      <a:pt x="1043" y="740"/>
                    </a:cubicBezTo>
                    <a:cubicBezTo>
                      <a:pt x="1123" y="725"/>
                      <a:pt x="1196" y="687"/>
                      <a:pt x="1255" y="630"/>
                    </a:cubicBezTo>
                    <a:cubicBezTo>
                      <a:pt x="1303" y="591"/>
                      <a:pt x="1331" y="532"/>
                      <a:pt x="1331" y="470"/>
                    </a:cubicBezTo>
                    <a:cubicBezTo>
                      <a:pt x="1316" y="390"/>
                      <a:pt x="1264" y="322"/>
                      <a:pt x="1191" y="287"/>
                    </a:cubicBezTo>
                    <a:cubicBezTo>
                      <a:pt x="1121" y="245"/>
                      <a:pt x="1043" y="216"/>
                      <a:pt x="962" y="203"/>
                    </a:cubicBezTo>
                    <a:cubicBezTo>
                      <a:pt x="882" y="192"/>
                      <a:pt x="801" y="191"/>
                      <a:pt x="721" y="199"/>
                    </a:cubicBezTo>
                    <a:cubicBezTo>
                      <a:pt x="656" y="207"/>
                      <a:pt x="593" y="226"/>
                      <a:pt x="534" y="254"/>
                    </a:cubicBezTo>
                    <a:close/>
                    <a:moveTo>
                      <a:pt x="746" y="330"/>
                    </a:moveTo>
                    <a:cubicBezTo>
                      <a:pt x="827" y="319"/>
                      <a:pt x="909" y="323"/>
                      <a:pt x="988" y="343"/>
                    </a:cubicBezTo>
                    <a:cubicBezTo>
                      <a:pt x="1039" y="357"/>
                      <a:pt x="1083" y="390"/>
                      <a:pt x="1111" y="436"/>
                    </a:cubicBezTo>
                    <a:cubicBezTo>
                      <a:pt x="1131" y="477"/>
                      <a:pt x="1122" y="527"/>
                      <a:pt x="1089" y="559"/>
                    </a:cubicBezTo>
                    <a:cubicBezTo>
                      <a:pt x="1037" y="607"/>
                      <a:pt x="970" y="636"/>
                      <a:pt x="899" y="639"/>
                    </a:cubicBezTo>
                    <a:cubicBezTo>
                      <a:pt x="815" y="649"/>
                      <a:pt x="731" y="639"/>
                      <a:pt x="653" y="609"/>
                    </a:cubicBezTo>
                    <a:cubicBezTo>
                      <a:pt x="599" y="587"/>
                      <a:pt x="561" y="539"/>
                      <a:pt x="551" y="482"/>
                    </a:cubicBezTo>
                    <a:cubicBezTo>
                      <a:pt x="559" y="435"/>
                      <a:pt x="587" y="394"/>
                      <a:pt x="627" y="368"/>
                    </a:cubicBezTo>
                    <a:cubicBezTo>
                      <a:pt x="663" y="346"/>
                      <a:pt x="704" y="333"/>
                      <a:pt x="746" y="330"/>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28">
                <a:extLst>
                  <a:ext uri="{FF2B5EF4-FFF2-40B4-BE49-F238E27FC236}">
                    <a16:creationId xmlns:a16="http://schemas.microsoft.com/office/drawing/2014/main" id="{41AFDA6E-BF41-4D5B-A29A-09B35FCE537C}"/>
                  </a:ext>
                </a:extLst>
              </p:cNvPr>
              <p:cNvSpPr>
                <a:spLocks/>
              </p:cNvSpPr>
              <p:nvPr/>
            </p:nvSpPr>
            <p:spPr bwMode="auto">
              <a:xfrm>
                <a:off x="4357690" y="1958978"/>
                <a:ext cx="695325" cy="469901"/>
              </a:xfrm>
              <a:custGeom>
                <a:avLst/>
                <a:gdLst>
                  <a:gd name="T0" fmla="*/ 0 w 3138"/>
                  <a:gd name="T1" fmla="*/ 1209 h 2113"/>
                  <a:gd name="T2" fmla="*/ 271 w 3138"/>
                  <a:gd name="T3" fmla="*/ 600 h 2113"/>
                  <a:gd name="T4" fmla="*/ 1319 w 3138"/>
                  <a:gd name="T5" fmla="*/ 0 h 2113"/>
                  <a:gd name="T6" fmla="*/ 1840 w 3138"/>
                  <a:gd name="T7" fmla="*/ 0 h 2113"/>
                  <a:gd name="T8" fmla="*/ 2883 w 3138"/>
                  <a:gd name="T9" fmla="*/ 604 h 2113"/>
                  <a:gd name="T10" fmla="*/ 3138 w 3138"/>
                  <a:gd name="T11" fmla="*/ 1196 h 2113"/>
                  <a:gd name="T12" fmla="*/ 1577 w 3138"/>
                  <a:gd name="T13" fmla="*/ 2113 h 2113"/>
                  <a:gd name="T14" fmla="*/ 0 w 3138"/>
                  <a:gd name="T15" fmla="*/ 1209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8" h="2113">
                    <a:moveTo>
                      <a:pt x="0" y="1209"/>
                    </a:moveTo>
                    <a:lnTo>
                      <a:pt x="271" y="600"/>
                    </a:lnTo>
                    <a:lnTo>
                      <a:pt x="1319" y="0"/>
                    </a:lnTo>
                    <a:lnTo>
                      <a:pt x="1840" y="0"/>
                    </a:lnTo>
                    <a:lnTo>
                      <a:pt x="2883" y="604"/>
                    </a:lnTo>
                    <a:lnTo>
                      <a:pt x="3138" y="1196"/>
                    </a:lnTo>
                    <a:lnTo>
                      <a:pt x="1577" y="2113"/>
                    </a:lnTo>
                    <a:lnTo>
                      <a:pt x="0" y="1209"/>
                    </a:lnTo>
                    <a:close/>
                  </a:path>
                </a:pathLst>
              </a:custGeom>
              <a:noFill/>
              <a:ln w="19050"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6" name="Group 275">
              <a:extLst>
                <a:ext uri="{FF2B5EF4-FFF2-40B4-BE49-F238E27FC236}">
                  <a16:creationId xmlns:a16="http://schemas.microsoft.com/office/drawing/2014/main" id="{137097EE-6A58-4825-9017-95CB6E41A869}"/>
                </a:ext>
              </a:extLst>
            </p:cNvPr>
            <p:cNvGrpSpPr/>
            <p:nvPr/>
          </p:nvGrpSpPr>
          <p:grpSpPr>
            <a:xfrm>
              <a:off x="3973515" y="1717677"/>
              <a:ext cx="522288" cy="360364"/>
              <a:chOff x="3973515" y="1717677"/>
              <a:chExt cx="522288" cy="360364"/>
            </a:xfrm>
          </p:grpSpPr>
          <p:sp>
            <p:nvSpPr>
              <p:cNvPr id="97" name="Freeform 243">
                <a:extLst>
                  <a:ext uri="{FF2B5EF4-FFF2-40B4-BE49-F238E27FC236}">
                    <a16:creationId xmlns:a16="http://schemas.microsoft.com/office/drawing/2014/main" id="{2C28A1E4-1FB9-4033-B1B9-4B6170088194}"/>
                  </a:ext>
                </a:extLst>
              </p:cNvPr>
              <p:cNvSpPr>
                <a:spLocks/>
              </p:cNvSpPr>
              <p:nvPr/>
            </p:nvSpPr>
            <p:spPr bwMode="auto">
              <a:xfrm>
                <a:off x="4129090" y="1717677"/>
                <a:ext cx="366713" cy="211138"/>
              </a:xfrm>
              <a:custGeom>
                <a:avLst/>
                <a:gdLst>
                  <a:gd name="T0" fmla="*/ 1441 w 1653"/>
                  <a:gd name="T1" fmla="*/ 855 h 955"/>
                  <a:gd name="T2" fmla="*/ 1391 w 1653"/>
                  <a:gd name="T3" fmla="*/ 886 h 955"/>
                  <a:gd name="T4" fmla="*/ 1653 w 1653"/>
                  <a:gd name="T5" fmla="*/ 955 h 955"/>
                  <a:gd name="T6" fmla="*/ 1532 w 1653"/>
                  <a:gd name="T7" fmla="*/ 803 h 955"/>
                  <a:gd name="T8" fmla="*/ 1479 w 1653"/>
                  <a:gd name="T9" fmla="*/ 833 h 955"/>
                  <a:gd name="T10" fmla="*/ 124 w 1653"/>
                  <a:gd name="T11" fmla="*/ 49 h 955"/>
                  <a:gd name="T12" fmla="*/ 116 w 1653"/>
                  <a:gd name="T13" fmla="*/ 10 h 955"/>
                  <a:gd name="T14" fmla="*/ 60 w 1653"/>
                  <a:gd name="T15" fmla="*/ 2 h 955"/>
                  <a:gd name="T16" fmla="*/ 16 w 1653"/>
                  <a:gd name="T17" fmla="*/ 23 h 955"/>
                  <a:gd name="T18" fmla="*/ 5 w 1653"/>
                  <a:gd name="T19" fmla="*/ 50 h 955"/>
                  <a:gd name="T20" fmla="*/ 41 w 1653"/>
                  <a:gd name="T21" fmla="*/ 73 h 955"/>
                  <a:gd name="T22" fmla="*/ 87 w 1653"/>
                  <a:gd name="T23" fmla="*/ 70 h 955"/>
                  <a:gd name="T24" fmla="*/ 1441 w 1653"/>
                  <a:gd name="T25" fmla="*/ 8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955">
                    <a:moveTo>
                      <a:pt x="1441" y="855"/>
                    </a:moveTo>
                    <a:lnTo>
                      <a:pt x="1391" y="886"/>
                    </a:lnTo>
                    <a:lnTo>
                      <a:pt x="1653" y="955"/>
                    </a:lnTo>
                    <a:lnTo>
                      <a:pt x="1532" y="803"/>
                    </a:lnTo>
                    <a:lnTo>
                      <a:pt x="1479" y="833"/>
                    </a:lnTo>
                    <a:lnTo>
                      <a:pt x="124" y="49"/>
                    </a:lnTo>
                    <a:cubicBezTo>
                      <a:pt x="136" y="36"/>
                      <a:pt x="133" y="21"/>
                      <a:pt x="116" y="10"/>
                    </a:cubicBezTo>
                    <a:cubicBezTo>
                      <a:pt x="100" y="3"/>
                      <a:pt x="80" y="0"/>
                      <a:pt x="60" y="2"/>
                    </a:cubicBezTo>
                    <a:cubicBezTo>
                      <a:pt x="41" y="5"/>
                      <a:pt x="24" y="12"/>
                      <a:pt x="16" y="23"/>
                    </a:cubicBezTo>
                    <a:cubicBezTo>
                      <a:pt x="4" y="31"/>
                      <a:pt x="0" y="41"/>
                      <a:pt x="5" y="50"/>
                    </a:cubicBezTo>
                    <a:cubicBezTo>
                      <a:pt x="9" y="60"/>
                      <a:pt x="22" y="68"/>
                      <a:pt x="41" y="73"/>
                    </a:cubicBezTo>
                    <a:cubicBezTo>
                      <a:pt x="56" y="75"/>
                      <a:pt x="73" y="74"/>
                      <a:pt x="87" y="70"/>
                    </a:cubicBezTo>
                    <a:lnTo>
                      <a:pt x="1441" y="855"/>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244">
                <a:extLst>
                  <a:ext uri="{FF2B5EF4-FFF2-40B4-BE49-F238E27FC236}">
                    <a16:creationId xmlns:a16="http://schemas.microsoft.com/office/drawing/2014/main" id="{40B2ABB9-0485-4F33-B37E-73B6CF667309}"/>
                  </a:ext>
                </a:extLst>
              </p:cNvPr>
              <p:cNvSpPr>
                <a:spLocks/>
              </p:cNvSpPr>
              <p:nvPr/>
            </p:nvSpPr>
            <p:spPr bwMode="auto">
              <a:xfrm>
                <a:off x="3973515" y="1860553"/>
                <a:ext cx="381000" cy="217488"/>
              </a:xfrm>
              <a:custGeom>
                <a:avLst/>
                <a:gdLst>
                  <a:gd name="T0" fmla="*/ 213 w 1716"/>
                  <a:gd name="T1" fmla="*/ 100 h 980"/>
                  <a:gd name="T2" fmla="*/ 263 w 1716"/>
                  <a:gd name="T3" fmla="*/ 68 h 980"/>
                  <a:gd name="T4" fmla="*/ 0 w 1716"/>
                  <a:gd name="T5" fmla="*/ 0 h 980"/>
                  <a:gd name="T6" fmla="*/ 121 w 1716"/>
                  <a:gd name="T7" fmla="*/ 152 h 980"/>
                  <a:gd name="T8" fmla="*/ 174 w 1716"/>
                  <a:gd name="T9" fmla="*/ 122 h 980"/>
                  <a:gd name="T10" fmla="*/ 1591 w 1716"/>
                  <a:gd name="T11" fmla="*/ 931 h 980"/>
                  <a:gd name="T12" fmla="*/ 1600 w 1716"/>
                  <a:gd name="T13" fmla="*/ 970 h 980"/>
                  <a:gd name="T14" fmla="*/ 1655 w 1716"/>
                  <a:gd name="T15" fmla="*/ 977 h 980"/>
                  <a:gd name="T16" fmla="*/ 1700 w 1716"/>
                  <a:gd name="T17" fmla="*/ 957 h 980"/>
                  <a:gd name="T18" fmla="*/ 1711 w 1716"/>
                  <a:gd name="T19" fmla="*/ 930 h 980"/>
                  <a:gd name="T20" fmla="*/ 1675 w 1716"/>
                  <a:gd name="T21" fmla="*/ 907 h 980"/>
                  <a:gd name="T22" fmla="*/ 1629 w 1716"/>
                  <a:gd name="T23" fmla="*/ 910 h 980"/>
                  <a:gd name="T24" fmla="*/ 213 w 1716"/>
                  <a:gd name="T25" fmla="*/ 10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6" h="980">
                    <a:moveTo>
                      <a:pt x="213" y="100"/>
                    </a:moveTo>
                    <a:lnTo>
                      <a:pt x="263" y="68"/>
                    </a:lnTo>
                    <a:lnTo>
                      <a:pt x="0" y="0"/>
                    </a:lnTo>
                    <a:lnTo>
                      <a:pt x="121" y="152"/>
                    </a:lnTo>
                    <a:lnTo>
                      <a:pt x="174" y="122"/>
                    </a:lnTo>
                    <a:lnTo>
                      <a:pt x="1591" y="931"/>
                    </a:lnTo>
                    <a:cubicBezTo>
                      <a:pt x="1580" y="944"/>
                      <a:pt x="1583" y="958"/>
                      <a:pt x="1600" y="970"/>
                    </a:cubicBezTo>
                    <a:cubicBezTo>
                      <a:pt x="1615" y="977"/>
                      <a:pt x="1636" y="980"/>
                      <a:pt x="1655" y="977"/>
                    </a:cubicBezTo>
                    <a:cubicBezTo>
                      <a:pt x="1675" y="975"/>
                      <a:pt x="1691" y="967"/>
                      <a:pt x="1700" y="957"/>
                    </a:cubicBezTo>
                    <a:cubicBezTo>
                      <a:pt x="1712" y="949"/>
                      <a:pt x="1716" y="939"/>
                      <a:pt x="1711" y="930"/>
                    </a:cubicBezTo>
                    <a:cubicBezTo>
                      <a:pt x="1706" y="920"/>
                      <a:pt x="1693" y="912"/>
                      <a:pt x="1675" y="907"/>
                    </a:cubicBezTo>
                    <a:cubicBezTo>
                      <a:pt x="1660" y="904"/>
                      <a:pt x="1643" y="905"/>
                      <a:pt x="1629" y="910"/>
                    </a:cubicBezTo>
                    <a:lnTo>
                      <a:pt x="213" y="100"/>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9" name="Freeform 245">
              <a:extLst>
                <a:ext uri="{FF2B5EF4-FFF2-40B4-BE49-F238E27FC236}">
                  <a16:creationId xmlns:a16="http://schemas.microsoft.com/office/drawing/2014/main" id="{BC166750-4638-45C0-BC4A-78914D16B26B}"/>
                </a:ext>
              </a:extLst>
            </p:cNvPr>
            <p:cNvSpPr>
              <a:spLocks noEditPoints="1"/>
            </p:cNvSpPr>
            <p:nvPr/>
          </p:nvSpPr>
          <p:spPr bwMode="auto">
            <a:xfrm>
              <a:off x="3678240" y="766763"/>
              <a:ext cx="554038" cy="1139827"/>
            </a:xfrm>
            <a:custGeom>
              <a:avLst/>
              <a:gdLst>
                <a:gd name="T0" fmla="*/ 1964 w 2500"/>
                <a:gd name="T1" fmla="*/ 570 h 5125"/>
                <a:gd name="T2" fmla="*/ 1780 w 2500"/>
                <a:gd name="T3" fmla="*/ 126 h 5125"/>
                <a:gd name="T4" fmla="*/ 1301 w 2500"/>
                <a:gd name="T5" fmla="*/ 95 h 5125"/>
                <a:gd name="T6" fmla="*/ 903 w 2500"/>
                <a:gd name="T7" fmla="*/ 432 h 5125"/>
                <a:gd name="T8" fmla="*/ 602 w 2500"/>
                <a:gd name="T9" fmla="*/ 1090 h 5125"/>
                <a:gd name="T10" fmla="*/ 586 w 2500"/>
                <a:gd name="T11" fmla="*/ 1728 h 5125"/>
                <a:gd name="T12" fmla="*/ 780 w 2500"/>
                <a:gd name="T13" fmla="*/ 2029 h 5125"/>
                <a:gd name="T14" fmla="*/ 1158 w 2500"/>
                <a:gd name="T15" fmla="*/ 2029 h 5125"/>
                <a:gd name="T16" fmla="*/ 1622 w 2500"/>
                <a:gd name="T17" fmla="*/ 1631 h 5125"/>
                <a:gd name="T18" fmla="*/ 1877 w 2500"/>
                <a:gd name="T19" fmla="*/ 1105 h 5125"/>
                <a:gd name="T20" fmla="*/ 1964 w 2500"/>
                <a:gd name="T21" fmla="*/ 570 h 5125"/>
                <a:gd name="T22" fmla="*/ 2500 w 2500"/>
                <a:gd name="T23" fmla="*/ 3671 h 5125"/>
                <a:gd name="T24" fmla="*/ 2500 w 2500"/>
                <a:gd name="T25" fmla="*/ 2381 h 5125"/>
                <a:gd name="T26" fmla="*/ 2321 w 2500"/>
                <a:gd name="T27" fmla="*/ 1998 h 5125"/>
                <a:gd name="T28" fmla="*/ 1826 w 2500"/>
                <a:gd name="T29" fmla="*/ 1962 h 5125"/>
                <a:gd name="T30" fmla="*/ 724 w 2500"/>
                <a:gd name="T31" fmla="*/ 2590 h 5125"/>
                <a:gd name="T32" fmla="*/ 280 w 2500"/>
                <a:gd name="T33" fmla="*/ 3069 h 5125"/>
                <a:gd name="T34" fmla="*/ 0 w 2500"/>
                <a:gd name="T35" fmla="*/ 3773 h 5125"/>
                <a:gd name="T36" fmla="*/ 0 w 2500"/>
                <a:gd name="T37" fmla="*/ 5125 h 5125"/>
                <a:gd name="T38" fmla="*/ 464 w 2500"/>
                <a:gd name="T39" fmla="*/ 4850 h 5125"/>
                <a:gd name="T40" fmla="*/ 464 w 2500"/>
                <a:gd name="T41" fmla="*/ 4003 h 5125"/>
                <a:gd name="T42" fmla="*/ 622 w 2500"/>
                <a:gd name="T43" fmla="*/ 3916 h 5125"/>
                <a:gd name="T44" fmla="*/ 622 w 2500"/>
                <a:gd name="T45" fmla="*/ 4763 h 5125"/>
                <a:gd name="T46" fmla="*/ 1872 w 2500"/>
                <a:gd name="T47" fmla="*/ 4033 h 5125"/>
                <a:gd name="T48" fmla="*/ 1872 w 2500"/>
                <a:gd name="T49" fmla="*/ 3197 h 5125"/>
                <a:gd name="T50" fmla="*/ 2030 w 2500"/>
                <a:gd name="T51" fmla="*/ 3105 h 5125"/>
                <a:gd name="T52" fmla="*/ 2030 w 2500"/>
                <a:gd name="T53" fmla="*/ 3947 h 5125"/>
                <a:gd name="T54" fmla="*/ 2500 w 2500"/>
                <a:gd name="T55" fmla="*/ 3671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00" h="5125">
                  <a:moveTo>
                    <a:pt x="1964" y="570"/>
                  </a:moveTo>
                  <a:cubicBezTo>
                    <a:pt x="1944" y="386"/>
                    <a:pt x="1877" y="225"/>
                    <a:pt x="1780" y="126"/>
                  </a:cubicBezTo>
                  <a:cubicBezTo>
                    <a:pt x="1644" y="12"/>
                    <a:pt x="1450" y="0"/>
                    <a:pt x="1301" y="95"/>
                  </a:cubicBezTo>
                  <a:cubicBezTo>
                    <a:pt x="1146" y="179"/>
                    <a:pt x="1011" y="293"/>
                    <a:pt x="903" y="432"/>
                  </a:cubicBezTo>
                  <a:cubicBezTo>
                    <a:pt x="751" y="624"/>
                    <a:pt x="648" y="850"/>
                    <a:pt x="602" y="1090"/>
                  </a:cubicBezTo>
                  <a:cubicBezTo>
                    <a:pt x="543" y="1298"/>
                    <a:pt x="537" y="1517"/>
                    <a:pt x="586" y="1728"/>
                  </a:cubicBezTo>
                  <a:cubicBezTo>
                    <a:pt x="612" y="1848"/>
                    <a:pt x="681" y="1955"/>
                    <a:pt x="780" y="2029"/>
                  </a:cubicBezTo>
                  <a:cubicBezTo>
                    <a:pt x="898" y="2090"/>
                    <a:pt x="1039" y="2090"/>
                    <a:pt x="1158" y="2029"/>
                  </a:cubicBezTo>
                  <a:cubicBezTo>
                    <a:pt x="1350" y="1946"/>
                    <a:pt x="1512" y="1808"/>
                    <a:pt x="1622" y="1631"/>
                  </a:cubicBezTo>
                  <a:cubicBezTo>
                    <a:pt x="1740" y="1473"/>
                    <a:pt x="1827" y="1295"/>
                    <a:pt x="1877" y="1105"/>
                  </a:cubicBezTo>
                  <a:cubicBezTo>
                    <a:pt x="1944" y="935"/>
                    <a:pt x="1974" y="752"/>
                    <a:pt x="1964" y="570"/>
                  </a:cubicBezTo>
                  <a:close/>
                  <a:moveTo>
                    <a:pt x="2500" y="3671"/>
                  </a:moveTo>
                  <a:lnTo>
                    <a:pt x="2500" y="2381"/>
                  </a:lnTo>
                  <a:cubicBezTo>
                    <a:pt x="2487" y="2236"/>
                    <a:pt x="2424" y="2100"/>
                    <a:pt x="2321" y="1998"/>
                  </a:cubicBezTo>
                  <a:cubicBezTo>
                    <a:pt x="2177" y="1890"/>
                    <a:pt x="1984" y="1876"/>
                    <a:pt x="1826" y="1962"/>
                  </a:cubicBezTo>
                  <a:lnTo>
                    <a:pt x="724" y="2590"/>
                  </a:lnTo>
                  <a:cubicBezTo>
                    <a:pt x="537" y="2708"/>
                    <a:pt x="384" y="2874"/>
                    <a:pt x="280" y="3069"/>
                  </a:cubicBezTo>
                  <a:cubicBezTo>
                    <a:pt x="148" y="3287"/>
                    <a:pt x="53" y="3525"/>
                    <a:pt x="0" y="3773"/>
                  </a:cubicBezTo>
                  <a:lnTo>
                    <a:pt x="0" y="5125"/>
                  </a:lnTo>
                  <a:lnTo>
                    <a:pt x="464" y="4850"/>
                  </a:lnTo>
                  <a:lnTo>
                    <a:pt x="464" y="4003"/>
                  </a:lnTo>
                  <a:lnTo>
                    <a:pt x="622" y="3916"/>
                  </a:lnTo>
                  <a:lnTo>
                    <a:pt x="622" y="4763"/>
                  </a:lnTo>
                  <a:lnTo>
                    <a:pt x="1872" y="4033"/>
                  </a:lnTo>
                  <a:lnTo>
                    <a:pt x="1872" y="3197"/>
                  </a:lnTo>
                  <a:lnTo>
                    <a:pt x="2030" y="3105"/>
                  </a:lnTo>
                  <a:lnTo>
                    <a:pt x="2030" y="3947"/>
                  </a:lnTo>
                  <a:lnTo>
                    <a:pt x="2500" y="3671"/>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0" name="Group 469">
            <a:extLst>
              <a:ext uri="{FF2B5EF4-FFF2-40B4-BE49-F238E27FC236}">
                <a16:creationId xmlns:a16="http://schemas.microsoft.com/office/drawing/2014/main" id="{D5362913-088C-4C99-B862-34840EC2FB76}"/>
              </a:ext>
            </a:extLst>
          </p:cNvPr>
          <p:cNvGrpSpPr/>
          <p:nvPr/>
        </p:nvGrpSpPr>
        <p:grpSpPr>
          <a:xfrm>
            <a:off x="8102604" y="1381128"/>
            <a:ext cx="1779655" cy="1282701"/>
            <a:chOff x="8102604" y="1381128"/>
            <a:chExt cx="1779655" cy="1282701"/>
          </a:xfrm>
        </p:grpSpPr>
        <p:grpSp>
          <p:nvGrpSpPr>
            <p:cNvPr id="293" name="Group 292">
              <a:extLst>
                <a:ext uri="{FF2B5EF4-FFF2-40B4-BE49-F238E27FC236}">
                  <a16:creationId xmlns:a16="http://schemas.microsoft.com/office/drawing/2014/main" id="{3ECE67C6-7A22-4064-B4A3-1194FEDF7CCA}"/>
                </a:ext>
              </a:extLst>
            </p:cNvPr>
            <p:cNvGrpSpPr/>
            <p:nvPr/>
          </p:nvGrpSpPr>
          <p:grpSpPr>
            <a:xfrm>
              <a:off x="8769413" y="1381128"/>
              <a:ext cx="1112846" cy="103188"/>
              <a:chOff x="8769413" y="1381128"/>
              <a:chExt cx="1112846" cy="103188"/>
            </a:xfrm>
          </p:grpSpPr>
          <p:sp>
            <p:nvSpPr>
              <p:cNvPr id="330" name="Rectangle 75">
                <a:extLst>
                  <a:ext uri="{FF2B5EF4-FFF2-40B4-BE49-F238E27FC236}">
                    <a16:creationId xmlns:a16="http://schemas.microsoft.com/office/drawing/2014/main" id="{40A0C06A-0D3B-4F54-A228-ADB987BD504E}"/>
                  </a:ext>
                </a:extLst>
              </p:cNvPr>
              <p:cNvSpPr>
                <a:spLocks noChangeArrowheads="1"/>
              </p:cNvSpPr>
              <p:nvPr/>
            </p:nvSpPr>
            <p:spPr bwMode="auto">
              <a:xfrm>
                <a:off x="8769413" y="1382715"/>
                <a:ext cx="12700" cy="100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76">
                <a:extLst>
                  <a:ext uri="{FF2B5EF4-FFF2-40B4-BE49-F238E27FC236}">
                    <a16:creationId xmlns:a16="http://schemas.microsoft.com/office/drawing/2014/main" id="{7D33D4BB-02A3-4315-8773-5E2A8B719876}"/>
                  </a:ext>
                </a:extLst>
              </p:cNvPr>
              <p:cNvSpPr>
                <a:spLocks/>
              </p:cNvSpPr>
              <p:nvPr/>
            </p:nvSpPr>
            <p:spPr bwMode="auto">
              <a:xfrm>
                <a:off x="8805926" y="1382715"/>
                <a:ext cx="77788" cy="100013"/>
              </a:xfrm>
              <a:custGeom>
                <a:avLst/>
                <a:gdLst>
                  <a:gd name="T0" fmla="*/ 0 w 352"/>
                  <a:gd name="T1" fmla="*/ 447 h 447"/>
                  <a:gd name="T2" fmla="*/ 0 w 352"/>
                  <a:gd name="T3" fmla="*/ 0 h 447"/>
                  <a:gd name="T4" fmla="*/ 61 w 352"/>
                  <a:gd name="T5" fmla="*/ 0 h 447"/>
                  <a:gd name="T6" fmla="*/ 296 w 352"/>
                  <a:gd name="T7" fmla="*/ 351 h 447"/>
                  <a:gd name="T8" fmla="*/ 296 w 352"/>
                  <a:gd name="T9" fmla="*/ 0 h 447"/>
                  <a:gd name="T10" fmla="*/ 352 w 352"/>
                  <a:gd name="T11" fmla="*/ 0 h 447"/>
                  <a:gd name="T12" fmla="*/ 352 w 352"/>
                  <a:gd name="T13" fmla="*/ 447 h 447"/>
                  <a:gd name="T14" fmla="*/ 292 w 352"/>
                  <a:gd name="T15" fmla="*/ 447 h 447"/>
                  <a:gd name="T16" fmla="*/ 57 w 352"/>
                  <a:gd name="T17" fmla="*/ 96 h 447"/>
                  <a:gd name="T18" fmla="*/ 57 w 352"/>
                  <a:gd name="T19" fmla="*/ 447 h 447"/>
                  <a:gd name="T20" fmla="*/ 0 w 352"/>
                  <a:gd name="T2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447">
                    <a:moveTo>
                      <a:pt x="0" y="447"/>
                    </a:moveTo>
                    <a:lnTo>
                      <a:pt x="0" y="0"/>
                    </a:lnTo>
                    <a:lnTo>
                      <a:pt x="61" y="0"/>
                    </a:lnTo>
                    <a:lnTo>
                      <a:pt x="296" y="351"/>
                    </a:lnTo>
                    <a:lnTo>
                      <a:pt x="296" y="0"/>
                    </a:lnTo>
                    <a:lnTo>
                      <a:pt x="352" y="0"/>
                    </a:lnTo>
                    <a:lnTo>
                      <a:pt x="352" y="447"/>
                    </a:lnTo>
                    <a:lnTo>
                      <a:pt x="292" y="447"/>
                    </a:lnTo>
                    <a:lnTo>
                      <a:pt x="57" y="96"/>
                    </a:lnTo>
                    <a:lnTo>
                      <a:pt x="57" y="447"/>
                    </a:lnTo>
                    <a:lnTo>
                      <a:pt x="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77">
                <a:extLst>
                  <a:ext uri="{FF2B5EF4-FFF2-40B4-BE49-F238E27FC236}">
                    <a16:creationId xmlns:a16="http://schemas.microsoft.com/office/drawing/2014/main" id="{D3F898DC-0616-4743-AC51-D4B819D14F00}"/>
                  </a:ext>
                </a:extLst>
              </p:cNvPr>
              <p:cNvSpPr>
                <a:spLocks noEditPoints="1"/>
              </p:cNvSpPr>
              <p:nvPr/>
            </p:nvSpPr>
            <p:spPr bwMode="auto">
              <a:xfrm>
                <a:off x="8905939" y="1382715"/>
                <a:ext cx="76201" cy="100013"/>
              </a:xfrm>
              <a:custGeom>
                <a:avLst/>
                <a:gdLst>
                  <a:gd name="T0" fmla="*/ 0 w 342"/>
                  <a:gd name="T1" fmla="*/ 447 h 447"/>
                  <a:gd name="T2" fmla="*/ 0 w 342"/>
                  <a:gd name="T3" fmla="*/ 0 h 447"/>
                  <a:gd name="T4" fmla="*/ 169 w 342"/>
                  <a:gd name="T5" fmla="*/ 0 h 447"/>
                  <a:gd name="T6" fmla="*/ 237 w 342"/>
                  <a:gd name="T7" fmla="*/ 4 h 447"/>
                  <a:gd name="T8" fmla="*/ 292 w 342"/>
                  <a:gd name="T9" fmla="*/ 25 h 447"/>
                  <a:gd name="T10" fmla="*/ 328 w 342"/>
                  <a:gd name="T11" fmla="*/ 68 h 447"/>
                  <a:gd name="T12" fmla="*/ 342 w 342"/>
                  <a:gd name="T13" fmla="*/ 129 h 447"/>
                  <a:gd name="T14" fmla="*/ 305 w 342"/>
                  <a:gd name="T15" fmla="*/ 226 h 447"/>
                  <a:gd name="T16" fmla="*/ 174 w 342"/>
                  <a:gd name="T17" fmla="*/ 265 h 447"/>
                  <a:gd name="T18" fmla="*/ 59 w 342"/>
                  <a:gd name="T19" fmla="*/ 265 h 447"/>
                  <a:gd name="T20" fmla="*/ 59 w 342"/>
                  <a:gd name="T21" fmla="*/ 447 h 447"/>
                  <a:gd name="T22" fmla="*/ 0 w 342"/>
                  <a:gd name="T23" fmla="*/ 447 h 447"/>
                  <a:gd name="T24" fmla="*/ 59 w 342"/>
                  <a:gd name="T25" fmla="*/ 213 h 447"/>
                  <a:gd name="T26" fmla="*/ 175 w 342"/>
                  <a:gd name="T27" fmla="*/ 213 h 447"/>
                  <a:gd name="T28" fmla="*/ 257 w 342"/>
                  <a:gd name="T29" fmla="*/ 191 h 447"/>
                  <a:gd name="T30" fmla="*/ 281 w 342"/>
                  <a:gd name="T31" fmla="*/ 131 h 447"/>
                  <a:gd name="T32" fmla="*/ 266 w 342"/>
                  <a:gd name="T33" fmla="*/ 83 h 447"/>
                  <a:gd name="T34" fmla="*/ 229 w 342"/>
                  <a:gd name="T35" fmla="*/ 57 h 447"/>
                  <a:gd name="T36" fmla="*/ 174 w 342"/>
                  <a:gd name="T37" fmla="*/ 53 h 447"/>
                  <a:gd name="T38" fmla="*/ 59 w 342"/>
                  <a:gd name="T39" fmla="*/ 53 h 447"/>
                  <a:gd name="T40" fmla="*/ 59 w 342"/>
                  <a:gd name="T41" fmla="*/ 21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2" h="447">
                    <a:moveTo>
                      <a:pt x="0" y="447"/>
                    </a:moveTo>
                    <a:lnTo>
                      <a:pt x="0" y="0"/>
                    </a:lnTo>
                    <a:lnTo>
                      <a:pt x="169" y="0"/>
                    </a:lnTo>
                    <a:cubicBezTo>
                      <a:pt x="199" y="0"/>
                      <a:pt x="221" y="1"/>
                      <a:pt x="237" y="4"/>
                    </a:cubicBezTo>
                    <a:cubicBezTo>
                      <a:pt x="259" y="8"/>
                      <a:pt x="277" y="15"/>
                      <a:pt x="292" y="25"/>
                    </a:cubicBezTo>
                    <a:cubicBezTo>
                      <a:pt x="307" y="35"/>
                      <a:pt x="319" y="50"/>
                      <a:pt x="328" y="68"/>
                    </a:cubicBezTo>
                    <a:cubicBezTo>
                      <a:pt x="337" y="87"/>
                      <a:pt x="342" y="107"/>
                      <a:pt x="342" y="129"/>
                    </a:cubicBezTo>
                    <a:cubicBezTo>
                      <a:pt x="342" y="167"/>
                      <a:pt x="330" y="200"/>
                      <a:pt x="305" y="226"/>
                    </a:cubicBezTo>
                    <a:cubicBezTo>
                      <a:pt x="281" y="252"/>
                      <a:pt x="238" y="265"/>
                      <a:pt x="174" y="265"/>
                    </a:cubicBezTo>
                    <a:lnTo>
                      <a:pt x="59" y="265"/>
                    </a:lnTo>
                    <a:lnTo>
                      <a:pt x="59" y="447"/>
                    </a:lnTo>
                    <a:lnTo>
                      <a:pt x="0" y="447"/>
                    </a:lnTo>
                    <a:close/>
                    <a:moveTo>
                      <a:pt x="59" y="213"/>
                    </a:moveTo>
                    <a:lnTo>
                      <a:pt x="175" y="213"/>
                    </a:lnTo>
                    <a:cubicBezTo>
                      <a:pt x="213" y="213"/>
                      <a:pt x="241" y="205"/>
                      <a:pt x="257" y="191"/>
                    </a:cubicBezTo>
                    <a:cubicBezTo>
                      <a:pt x="273" y="177"/>
                      <a:pt x="281" y="157"/>
                      <a:pt x="281" y="131"/>
                    </a:cubicBezTo>
                    <a:cubicBezTo>
                      <a:pt x="281" y="112"/>
                      <a:pt x="276" y="96"/>
                      <a:pt x="266" y="83"/>
                    </a:cubicBezTo>
                    <a:cubicBezTo>
                      <a:pt x="257" y="70"/>
                      <a:pt x="245" y="61"/>
                      <a:pt x="229" y="57"/>
                    </a:cubicBezTo>
                    <a:cubicBezTo>
                      <a:pt x="219" y="54"/>
                      <a:pt x="201" y="53"/>
                      <a:pt x="174" y="53"/>
                    </a:cubicBezTo>
                    <a:lnTo>
                      <a:pt x="59" y="53"/>
                    </a:lnTo>
                    <a:lnTo>
                      <a:pt x="59"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78">
                <a:extLst>
                  <a:ext uri="{FF2B5EF4-FFF2-40B4-BE49-F238E27FC236}">
                    <a16:creationId xmlns:a16="http://schemas.microsoft.com/office/drawing/2014/main" id="{B2B0857F-684A-467F-99E9-D174EF8A64E5}"/>
                  </a:ext>
                </a:extLst>
              </p:cNvPr>
              <p:cNvSpPr>
                <a:spLocks/>
              </p:cNvSpPr>
              <p:nvPr/>
            </p:nvSpPr>
            <p:spPr bwMode="auto">
              <a:xfrm>
                <a:off x="8999602" y="1382715"/>
                <a:ext cx="77788" cy="101600"/>
              </a:xfrm>
              <a:custGeom>
                <a:avLst/>
                <a:gdLst>
                  <a:gd name="T0" fmla="*/ 292 w 352"/>
                  <a:gd name="T1" fmla="*/ 0 h 455"/>
                  <a:gd name="T2" fmla="*/ 352 w 352"/>
                  <a:gd name="T3" fmla="*/ 0 h 455"/>
                  <a:gd name="T4" fmla="*/ 352 w 352"/>
                  <a:gd name="T5" fmla="*/ 258 h 455"/>
                  <a:gd name="T6" fmla="*/ 336 w 352"/>
                  <a:gd name="T7" fmla="*/ 365 h 455"/>
                  <a:gd name="T8" fmla="*/ 281 w 352"/>
                  <a:gd name="T9" fmla="*/ 430 h 455"/>
                  <a:gd name="T10" fmla="*/ 177 w 352"/>
                  <a:gd name="T11" fmla="*/ 455 h 455"/>
                  <a:gd name="T12" fmla="*/ 74 w 352"/>
                  <a:gd name="T13" fmla="*/ 433 h 455"/>
                  <a:gd name="T14" fmla="*/ 17 w 352"/>
                  <a:gd name="T15" fmla="*/ 371 h 455"/>
                  <a:gd name="T16" fmla="*/ 0 w 352"/>
                  <a:gd name="T17" fmla="*/ 258 h 455"/>
                  <a:gd name="T18" fmla="*/ 0 w 352"/>
                  <a:gd name="T19" fmla="*/ 0 h 455"/>
                  <a:gd name="T20" fmla="*/ 59 w 352"/>
                  <a:gd name="T21" fmla="*/ 0 h 455"/>
                  <a:gd name="T22" fmla="*/ 59 w 352"/>
                  <a:gd name="T23" fmla="*/ 258 h 455"/>
                  <a:gd name="T24" fmla="*/ 70 w 352"/>
                  <a:gd name="T25" fmla="*/ 344 h 455"/>
                  <a:gd name="T26" fmla="*/ 107 w 352"/>
                  <a:gd name="T27" fmla="*/ 387 h 455"/>
                  <a:gd name="T28" fmla="*/ 171 w 352"/>
                  <a:gd name="T29" fmla="*/ 401 h 455"/>
                  <a:gd name="T30" fmla="*/ 265 w 352"/>
                  <a:gd name="T31" fmla="*/ 372 h 455"/>
                  <a:gd name="T32" fmla="*/ 292 w 352"/>
                  <a:gd name="T33" fmla="*/ 258 h 455"/>
                  <a:gd name="T34" fmla="*/ 292 w 352"/>
                  <a:gd name="T35"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2" h="455">
                    <a:moveTo>
                      <a:pt x="292" y="0"/>
                    </a:moveTo>
                    <a:lnTo>
                      <a:pt x="352" y="0"/>
                    </a:lnTo>
                    <a:lnTo>
                      <a:pt x="352" y="258"/>
                    </a:lnTo>
                    <a:cubicBezTo>
                      <a:pt x="352" y="303"/>
                      <a:pt x="346" y="339"/>
                      <a:pt x="336" y="365"/>
                    </a:cubicBezTo>
                    <a:cubicBezTo>
                      <a:pt x="326" y="392"/>
                      <a:pt x="308" y="413"/>
                      <a:pt x="281" y="430"/>
                    </a:cubicBezTo>
                    <a:cubicBezTo>
                      <a:pt x="255" y="447"/>
                      <a:pt x="220" y="455"/>
                      <a:pt x="177" y="455"/>
                    </a:cubicBezTo>
                    <a:cubicBezTo>
                      <a:pt x="135" y="455"/>
                      <a:pt x="100" y="448"/>
                      <a:pt x="74" y="433"/>
                    </a:cubicBezTo>
                    <a:cubicBezTo>
                      <a:pt x="47" y="419"/>
                      <a:pt x="28" y="398"/>
                      <a:pt x="17" y="371"/>
                    </a:cubicBezTo>
                    <a:cubicBezTo>
                      <a:pt x="5" y="343"/>
                      <a:pt x="0" y="306"/>
                      <a:pt x="0" y="258"/>
                    </a:cubicBezTo>
                    <a:lnTo>
                      <a:pt x="0" y="0"/>
                    </a:lnTo>
                    <a:lnTo>
                      <a:pt x="59" y="0"/>
                    </a:lnTo>
                    <a:lnTo>
                      <a:pt x="59" y="258"/>
                    </a:lnTo>
                    <a:cubicBezTo>
                      <a:pt x="59" y="297"/>
                      <a:pt x="62" y="326"/>
                      <a:pt x="70" y="344"/>
                    </a:cubicBezTo>
                    <a:cubicBezTo>
                      <a:pt x="77" y="362"/>
                      <a:pt x="89" y="377"/>
                      <a:pt x="107" y="387"/>
                    </a:cubicBezTo>
                    <a:cubicBezTo>
                      <a:pt x="125" y="396"/>
                      <a:pt x="146" y="401"/>
                      <a:pt x="171" y="401"/>
                    </a:cubicBezTo>
                    <a:cubicBezTo>
                      <a:pt x="215" y="401"/>
                      <a:pt x="246" y="392"/>
                      <a:pt x="265" y="372"/>
                    </a:cubicBezTo>
                    <a:cubicBezTo>
                      <a:pt x="283" y="352"/>
                      <a:pt x="292" y="314"/>
                      <a:pt x="292" y="258"/>
                    </a:cubicBezTo>
                    <a:lnTo>
                      <a:pt x="2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79">
                <a:extLst>
                  <a:ext uri="{FF2B5EF4-FFF2-40B4-BE49-F238E27FC236}">
                    <a16:creationId xmlns:a16="http://schemas.microsoft.com/office/drawing/2014/main" id="{18619190-D611-4C06-849F-4D38E03183DF}"/>
                  </a:ext>
                </a:extLst>
              </p:cNvPr>
              <p:cNvSpPr>
                <a:spLocks/>
              </p:cNvSpPr>
              <p:nvPr/>
            </p:nvSpPr>
            <p:spPr bwMode="auto">
              <a:xfrm>
                <a:off x="9091678" y="1382715"/>
                <a:ext cx="77788" cy="100013"/>
              </a:xfrm>
              <a:custGeom>
                <a:avLst/>
                <a:gdLst>
                  <a:gd name="T0" fmla="*/ 147 w 354"/>
                  <a:gd name="T1" fmla="*/ 447 h 447"/>
                  <a:gd name="T2" fmla="*/ 147 w 354"/>
                  <a:gd name="T3" fmla="*/ 53 h 447"/>
                  <a:gd name="T4" fmla="*/ 0 w 354"/>
                  <a:gd name="T5" fmla="*/ 53 h 447"/>
                  <a:gd name="T6" fmla="*/ 0 w 354"/>
                  <a:gd name="T7" fmla="*/ 0 h 447"/>
                  <a:gd name="T8" fmla="*/ 354 w 354"/>
                  <a:gd name="T9" fmla="*/ 0 h 447"/>
                  <a:gd name="T10" fmla="*/ 354 w 354"/>
                  <a:gd name="T11" fmla="*/ 53 h 447"/>
                  <a:gd name="T12" fmla="*/ 206 w 354"/>
                  <a:gd name="T13" fmla="*/ 53 h 447"/>
                  <a:gd name="T14" fmla="*/ 206 w 354"/>
                  <a:gd name="T15" fmla="*/ 447 h 447"/>
                  <a:gd name="T16" fmla="*/ 147 w 354"/>
                  <a:gd name="T17"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47">
                    <a:moveTo>
                      <a:pt x="147" y="447"/>
                    </a:moveTo>
                    <a:lnTo>
                      <a:pt x="147" y="53"/>
                    </a:lnTo>
                    <a:lnTo>
                      <a:pt x="0" y="53"/>
                    </a:lnTo>
                    <a:lnTo>
                      <a:pt x="0" y="0"/>
                    </a:lnTo>
                    <a:lnTo>
                      <a:pt x="354" y="0"/>
                    </a:lnTo>
                    <a:lnTo>
                      <a:pt x="354" y="53"/>
                    </a:lnTo>
                    <a:lnTo>
                      <a:pt x="206" y="53"/>
                    </a:lnTo>
                    <a:lnTo>
                      <a:pt x="206" y="447"/>
                    </a:lnTo>
                    <a:lnTo>
                      <a:pt x="147"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80">
                <a:extLst>
                  <a:ext uri="{FF2B5EF4-FFF2-40B4-BE49-F238E27FC236}">
                    <a16:creationId xmlns:a16="http://schemas.microsoft.com/office/drawing/2014/main" id="{333876F8-F94D-4FB6-AE87-C1955627C603}"/>
                  </a:ext>
                </a:extLst>
              </p:cNvPr>
              <p:cNvSpPr>
                <a:spLocks/>
              </p:cNvSpPr>
              <p:nvPr/>
            </p:nvSpPr>
            <p:spPr bwMode="auto">
              <a:xfrm>
                <a:off x="9215504" y="1381128"/>
                <a:ext cx="88901" cy="103188"/>
              </a:xfrm>
              <a:custGeom>
                <a:avLst/>
                <a:gdLst>
                  <a:gd name="T0" fmla="*/ 336 w 395"/>
                  <a:gd name="T1" fmla="*/ 298 h 463"/>
                  <a:gd name="T2" fmla="*/ 395 w 395"/>
                  <a:gd name="T3" fmla="*/ 313 h 463"/>
                  <a:gd name="T4" fmla="*/ 328 w 395"/>
                  <a:gd name="T5" fmla="*/ 425 h 463"/>
                  <a:gd name="T6" fmla="*/ 210 w 395"/>
                  <a:gd name="T7" fmla="*/ 463 h 463"/>
                  <a:gd name="T8" fmla="*/ 92 w 395"/>
                  <a:gd name="T9" fmla="*/ 434 h 463"/>
                  <a:gd name="T10" fmla="*/ 23 w 395"/>
                  <a:gd name="T11" fmla="*/ 348 h 463"/>
                  <a:gd name="T12" fmla="*/ 0 w 395"/>
                  <a:gd name="T13" fmla="*/ 228 h 463"/>
                  <a:gd name="T14" fmla="*/ 26 w 395"/>
                  <a:gd name="T15" fmla="*/ 106 h 463"/>
                  <a:gd name="T16" fmla="*/ 102 w 395"/>
                  <a:gd name="T17" fmla="*/ 27 h 463"/>
                  <a:gd name="T18" fmla="*/ 211 w 395"/>
                  <a:gd name="T19" fmla="*/ 0 h 463"/>
                  <a:gd name="T20" fmla="*/ 324 w 395"/>
                  <a:gd name="T21" fmla="*/ 34 h 463"/>
                  <a:gd name="T22" fmla="*/ 388 w 395"/>
                  <a:gd name="T23" fmla="*/ 131 h 463"/>
                  <a:gd name="T24" fmla="*/ 329 w 395"/>
                  <a:gd name="T25" fmla="*/ 144 h 463"/>
                  <a:gd name="T26" fmla="*/ 284 w 395"/>
                  <a:gd name="T27" fmla="*/ 73 h 463"/>
                  <a:gd name="T28" fmla="*/ 210 w 395"/>
                  <a:gd name="T29" fmla="*/ 51 h 463"/>
                  <a:gd name="T30" fmla="*/ 123 w 395"/>
                  <a:gd name="T31" fmla="*/ 76 h 463"/>
                  <a:gd name="T32" fmla="*/ 75 w 395"/>
                  <a:gd name="T33" fmla="*/ 142 h 463"/>
                  <a:gd name="T34" fmla="*/ 61 w 395"/>
                  <a:gd name="T35" fmla="*/ 228 h 463"/>
                  <a:gd name="T36" fmla="*/ 77 w 395"/>
                  <a:gd name="T37" fmla="*/ 328 h 463"/>
                  <a:gd name="T38" fmla="*/ 129 w 395"/>
                  <a:gd name="T39" fmla="*/ 391 h 463"/>
                  <a:gd name="T40" fmla="*/ 205 w 395"/>
                  <a:gd name="T41" fmla="*/ 412 h 463"/>
                  <a:gd name="T42" fmla="*/ 289 w 395"/>
                  <a:gd name="T43" fmla="*/ 384 h 463"/>
                  <a:gd name="T44" fmla="*/ 336 w 395"/>
                  <a:gd name="T45" fmla="*/ 29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5" h="463">
                    <a:moveTo>
                      <a:pt x="336" y="298"/>
                    </a:moveTo>
                    <a:lnTo>
                      <a:pt x="395" y="313"/>
                    </a:lnTo>
                    <a:cubicBezTo>
                      <a:pt x="383" y="362"/>
                      <a:pt x="360" y="399"/>
                      <a:pt x="328" y="425"/>
                    </a:cubicBezTo>
                    <a:cubicBezTo>
                      <a:pt x="296" y="450"/>
                      <a:pt x="257" y="463"/>
                      <a:pt x="210" y="463"/>
                    </a:cubicBezTo>
                    <a:cubicBezTo>
                      <a:pt x="162" y="463"/>
                      <a:pt x="123" y="453"/>
                      <a:pt x="92" y="434"/>
                    </a:cubicBezTo>
                    <a:cubicBezTo>
                      <a:pt x="62" y="414"/>
                      <a:pt x="39" y="385"/>
                      <a:pt x="23" y="348"/>
                    </a:cubicBezTo>
                    <a:cubicBezTo>
                      <a:pt x="8" y="311"/>
                      <a:pt x="0" y="271"/>
                      <a:pt x="0" y="228"/>
                    </a:cubicBezTo>
                    <a:cubicBezTo>
                      <a:pt x="0" y="182"/>
                      <a:pt x="9" y="141"/>
                      <a:pt x="26" y="106"/>
                    </a:cubicBezTo>
                    <a:cubicBezTo>
                      <a:pt x="44" y="72"/>
                      <a:pt x="70" y="45"/>
                      <a:pt x="102" y="27"/>
                    </a:cubicBezTo>
                    <a:cubicBezTo>
                      <a:pt x="135" y="9"/>
                      <a:pt x="171" y="0"/>
                      <a:pt x="211" y="0"/>
                    </a:cubicBezTo>
                    <a:cubicBezTo>
                      <a:pt x="256" y="0"/>
                      <a:pt x="293" y="12"/>
                      <a:pt x="324" y="34"/>
                    </a:cubicBezTo>
                    <a:cubicBezTo>
                      <a:pt x="354" y="57"/>
                      <a:pt x="376" y="89"/>
                      <a:pt x="388" y="131"/>
                    </a:cubicBezTo>
                    <a:lnTo>
                      <a:pt x="329" y="144"/>
                    </a:lnTo>
                    <a:cubicBezTo>
                      <a:pt x="319" y="112"/>
                      <a:pt x="304" y="88"/>
                      <a:pt x="284" y="73"/>
                    </a:cubicBezTo>
                    <a:cubicBezTo>
                      <a:pt x="264" y="58"/>
                      <a:pt x="240" y="51"/>
                      <a:pt x="210" y="51"/>
                    </a:cubicBezTo>
                    <a:cubicBezTo>
                      <a:pt x="175" y="51"/>
                      <a:pt x="147" y="59"/>
                      <a:pt x="123" y="76"/>
                    </a:cubicBezTo>
                    <a:cubicBezTo>
                      <a:pt x="100" y="92"/>
                      <a:pt x="84" y="114"/>
                      <a:pt x="75" y="142"/>
                    </a:cubicBezTo>
                    <a:cubicBezTo>
                      <a:pt x="65" y="170"/>
                      <a:pt x="61" y="198"/>
                      <a:pt x="61" y="228"/>
                    </a:cubicBezTo>
                    <a:cubicBezTo>
                      <a:pt x="61" y="266"/>
                      <a:pt x="66" y="299"/>
                      <a:pt x="77" y="328"/>
                    </a:cubicBezTo>
                    <a:cubicBezTo>
                      <a:pt x="88" y="356"/>
                      <a:pt x="106" y="377"/>
                      <a:pt x="129" y="391"/>
                    </a:cubicBezTo>
                    <a:cubicBezTo>
                      <a:pt x="153" y="405"/>
                      <a:pt x="178" y="412"/>
                      <a:pt x="205" y="412"/>
                    </a:cubicBezTo>
                    <a:cubicBezTo>
                      <a:pt x="238" y="412"/>
                      <a:pt x="266" y="403"/>
                      <a:pt x="289" y="384"/>
                    </a:cubicBezTo>
                    <a:cubicBezTo>
                      <a:pt x="312" y="364"/>
                      <a:pt x="328" y="336"/>
                      <a:pt x="336" y="29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81">
                <a:extLst>
                  <a:ext uri="{FF2B5EF4-FFF2-40B4-BE49-F238E27FC236}">
                    <a16:creationId xmlns:a16="http://schemas.microsoft.com/office/drawing/2014/main" id="{1FB878F2-2F62-44EE-84A4-D21A89021129}"/>
                  </a:ext>
                </a:extLst>
              </p:cNvPr>
              <p:cNvSpPr>
                <a:spLocks noEditPoints="1"/>
              </p:cNvSpPr>
              <p:nvPr/>
            </p:nvSpPr>
            <p:spPr bwMode="auto">
              <a:xfrm>
                <a:off x="9315517" y="1381128"/>
                <a:ext cx="95251" cy="103188"/>
              </a:xfrm>
              <a:custGeom>
                <a:avLst/>
                <a:gdLst>
                  <a:gd name="T0" fmla="*/ 0 w 427"/>
                  <a:gd name="T1" fmla="*/ 237 h 463"/>
                  <a:gd name="T2" fmla="*/ 59 w 427"/>
                  <a:gd name="T3" fmla="*/ 63 h 463"/>
                  <a:gd name="T4" fmla="*/ 214 w 427"/>
                  <a:gd name="T5" fmla="*/ 0 h 463"/>
                  <a:gd name="T6" fmla="*/ 325 w 427"/>
                  <a:gd name="T7" fmla="*/ 30 h 463"/>
                  <a:gd name="T8" fmla="*/ 401 w 427"/>
                  <a:gd name="T9" fmla="*/ 112 h 463"/>
                  <a:gd name="T10" fmla="*/ 427 w 427"/>
                  <a:gd name="T11" fmla="*/ 232 h 463"/>
                  <a:gd name="T12" fmla="*/ 400 w 427"/>
                  <a:gd name="T13" fmla="*/ 354 h 463"/>
                  <a:gd name="T14" fmla="*/ 322 w 427"/>
                  <a:gd name="T15" fmla="*/ 435 h 463"/>
                  <a:gd name="T16" fmla="*/ 213 w 427"/>
                  <a:gd name="T17" fmla="*/ 463 h 463"/>
                  <a:gd name="T18" fmla="*/ 101 w 427"/>
                  <a:gd name="T19" fmla="*/ 432 h 463"/>
                  <a:gd name="T20" fmla="*/ 25 w 427"/>
                  <a:gd name="T21" fmla="*/ 349 h 463"/>
                  <a:gd name="T22" fmla="*/ 0 w 427"/>
                  <a:gd name="T23" fmla="*/ 237 h 463"/>
                  <a:gd name="T24" fmla="*/ 61 w 427"/>
                  <a:gd name="T25" fmla="*/ 238 h 463"/>
                  <a:gd name="T26" fmla="*/ 104 w 427"/>
                  <a:gd name="T27" fmla="*/ 366 h 463"/>
                  <a:gd name="T28" fmla="*/ 213 w 427"/>
                  <a:gd name="T29" fmla="*/ 412 h 463"/>
                  <a:gd name="T30" fmla="*/ 323 w 427"/>
                  <a:gd name="T31" fmla="*/ 365 h 463"/>
                  <a:gd name="T32" fmla="*/ 366 w 427"/>
                  <a:gd name="T33" fmla="*/ 232 h 463"/>
                  <a:gd name="T34" fmla="*/ 348 w 427"/>
                  <a:gd name="T35" fmla="*/ 137 h 463"/>
                  <a:gd name="T36" fmla="*/ 294 w 427"/>
                  <a:gd name="T37" fmla="*/ 73 h 463"/>
                  <a:gd name="T38" fmla="*/ 214 w 427"/>
                  <a:gd name="T39" fmla="*/ 51 h 463"/>
                  <a:gd name="T40" fmla="*/ 106 w 427"/>
                  <a:gd name="T41" fmla="*/ 94 h 463"/>
                  <a:gd name="T42" fmla="*/ 61 w 427"/>
                  <a:gd name="T43" fmla="*/ 23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7" h="463">
                    <a:moveTo>
                      <a:pt x="0" y="237"/>
                    </a:moveTo>
                    <a:cubicBezTo>
                      <a:pt x="0" y="163"/>
                      <a:pt x="19" y="105"/>
                      <a:pt x="59" y="63"/>
                    </a:cubicBezTo>
                    <a:cubicBezTo>
                      <a:pt x="99" y="21"/>
                      <a:pt x="151" y="0"/>
                      <a:pt x="214" y="0"/>
                    </a:cubicBezTo>
                    <a:cubicBezTo>
                      <a:pt x="255" y="0"/>
                      <a:pt x="292" y="10"/>
                      <a:pt x="325" y="30"/>
                    </a:cubicBezTo>
                    <a:cubicBezTo>
                      <a:pt x="359" y="49"/>
                      <a:pt x="384" y="77"/>
                      <a:pt x="401" y="112"/>
                    </a:cubicBezTo>
                    <a:cubicBezTo>
                      <a:pt x="419" y="147"/>
                      <a:pt x="427" y="187"/>
                      <a:pt x="427" y="232"/>
                    </a:cubicBezTo>
                    <a:cubicBezTo>
                      <a:pt x="427" y="278"/>
                      <a:pt x="418" y="318"/>
                      <a:pt x="400" y="354"/>
                    </a:cubicBezTo>
                    <a:cubicBezTo>
                      <a:pt x="382" y="390"/>
                      <a:pt x="356" y="417"/>
                      <a:pt x="322" y="435"/>
                    </a:cubicBezTo>
                    <a:cubicBezTo>
                      <a:pt x="289" y="454"/>
                      <a:pt x="252" y="463"/>
                      <a:pt x="213" y="463"/>
                    </a:cubicBezTo>
                    <a:cubicBezTo>
                      <a:pt x="171" y="463"/>
                      <a:pt x="134" y="453"/>
                      <a:pt x="101" y="432"/>
                    </a:cubicBezTo>
                    <a:cubicBezTo>
                      <a:pt x="67" y="412"/>
                      <a:pt x="42" y="384"/>
                      <a:pt x="25" y="349"/>
                    </a:cubicBezTo>
                    <a:cubicBezTo>
                      <a:pt x="8" y="314"/>
                      <a:pt x="0" y="277"/>
                      <a:pt x="0" y="237"/>
                    </a:cubicBezTo>
                    <a:close/>
                    <a:moveTo>
                      <a:pt x="61" y="238"/>
                    </a:moveTo>
                    <a:cubicBezTo>
                      <a:pt x="61" y="292"/>
                      <a:pt x="75" y="335"/>
                      <a:pt x="104" y="366"/>
                    </a:cubicBezTo>
                    <a:cubicBezTo>
                      <a:pt x="133" y="397"/>
                      <a:pt x="169" y="412"/>
                      <a:pt x="213" y="412"/>
                    </a:cubicBezTo>
                    <a:cubicBezTo>
                      <a:pt x="258" y="412"/>
                      <a:pt x="294" y="397"/>
                      <a:pt x="323" y="365"/>
                    </a:cubicBezTo>
                    <a:cubicBezTo>
                      <a:pt x="352" y="334"/>
                      <a:pt x="366" y="289"/>
                      <a:pt x="366" y="232"/>
                    </a:cubicBezTo>
                    <a:cubicBezTo>
                      <a:pt x="366" y="195"/>
                      <a:pt x="360" y="164"/>
                      <a:pt x="348" y="137"/>
                    </a:cubicBezTo>
                    <a:cubicBezTo>
                      <a:pt x="336" y="109"/>
                      <a:pt x="318" y="88"/>
                      <a:pt x="294" y="73"/>
                    </a:cubicBezTo>
                    <a:cubicBezTo>
                      <a:pt x="270" y="58"/>
                      <a:pt x="244" y="51"/>
                      <a:pt x="214" y="51"/>
                    </a:cubicBezTo>
                    <a:cubicBezTo>
                      <a:pt x="172" y="51"/>
                      <a:pt x="136" y="65"/>
                      <a:pt x="106" y="94"/>
                    </a:cubicBezTo>
                    <a:cubicBezTo>
                      <a:pt x="76" y="123"/>
                      <a:pt x="61" y="171"/>
                      <a:pt x="61" y="2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82">
                <a:extLst>
                  <a:ext uri="{FF2B5EF4-FFF2-40B4-BE49-F238E27FC236}">
                    <a16:creationId xmlns:a16="http://schemas.microsoft.com/office/drawing/2014/main" id="{D836355A-B76D-4E57-86F9-2EAF22B34C42}"/>
                  </a:ext>
                </a:extLst>
              </p:cNvPr>
              <p:cNvSpPr>
                <a:spLocks/>
              </p:cNvSpPr>
              <p:nvPr/>
            </p:nvSpPr>
            <p:spPr bwMode="auto">
              <a:xfrm>
                <a:off x="9428230" y="1382715"/>
                <a:ext cx="77788" cy="100013"/>
              </a:xfrm>
              <a:custGeom>
                <a:avLst/>
                <a:gdLst>
                  <a:gd name="T0" fmla="*/ 0 w 352"/>
                  <a:gd name="T1" fmla="*/ 447 h 447"/>
                  <a:gd name="T2" fmla="*/ 0 w 352"/>
                  <a:gd name="T3" fmla="*/ 0 h 447"/>
                  <a:gd name="T4" fmla="*/ 60 w 352"/>
                  <a:gd name="T5" fmla="*/ 0 h 447"/>
                  <a:gd name="T6" fmla="*/ 295 w 352"/>
                  <a:gd name="T7" fmla="*/ 351 h 447"/>
                  <a:gd name="T8" fmla="*/ 295 w 352"/>
                  <a:gd name="T9" fmla="*/ 0 h 447"/>
                  <a:gd name="T10" fmla="*/ 352 w 352"/>
                  <a:gd name="T11" fmla="*/ 0 h 447"/>
                  <a:gd name="T12" fmla="*/ 352 w 352"/>
                  <a:gd name="T13" fmla="*/ 447 h 447"/>
                  <a:gd name="T14" fmla="*/ 291 w 352"/>
                  <a:gd name="T15" fmla="*/ 447 h 447"/>
                  <a:gd name="T16" fmla="*/ 57 w 352"/>
                  <a:gd name="T17" fmla="*/ 96 h 447"/>
                  <a:gd name="T18" fmla="*/ 57 w 352"/>
                  <a:gd name="T19" fmla="*/ 447 h 447"/>
                  <a:gd name="T20" fmla="*/ 0 w 352"/>
                  <a:gd name="T2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447">
                    <a:moveTo>
                      <a:pt x="0" y="447"/>
                    </a:moveTo>
                    <a:lnTo>
                      <a:pt x="0" y="0"/>
                    </a:lnTo>
                    <a:lnTo>
                      <a:pt x="60" y="0"/>
                    </a:lnTo>
                    <a:lnTo>
                      <a:pt x="295" y="351"/>
                    </a:lnTo>
                    <a:lnTo>
                      <a:pt x="295" y="0"/>
                    </a:lnTo>
                    <a:lnTo>
                      <a:pt x="352" y="0"/>
                    </a:lnTo>
                    <a:lnTo>
                      <a:pt x="352" y="447"/>
                    </a:lnTo>
                    <a:lnTo>
                      <a:pt x="291" y="447"/>
                    </a:lnTo>
                    <a:lnTo>
                      <a:pt x="57" y="96"/>
                    </a:lnTo>
                    <a:lnTo>
                      <a:pt x="57" y="447"/>
                    </a:lnTo>
                    <a:lnTo>
                      <a:pt x="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83">
                <a:extLst>
                  <a:ext uri="{FF2B5EF4-FFF2-40B4-BE49-F238E27FC236}">
                    <a16:creationId xmlns:a16="http://schemas.microsoft.com/office/drawing/2014/main" id="{57968C06-648C-453C-B12F-62D5CC3592B5}"/>
                  </a:ext>
                </a:extLst>
              </p:cNvPr>
              <p:cNvSpPr>
                <a:spLocks/>
              </p:cNvSpPr>
              <p:nvPr/>
            </p:nvSpPr>
            <p:spPr bwMode="auto">
              <a:xfrm>
                <a:off x="9520306" y="1382715"/>
                <a:ext cx="79376" cy="100013"/>
              </a:xfrm>
              <a:custGeom>
                <a:avLst/>
                <a:gdLst>
                  <a:gd name="T0" fmla="*/ 148 w 355"/>
                  <a:gd name="T1" fmla="*/ 447 h 447"/>
                  <a:gd name="T2" fmla="*/ 148 w 355"/>
                  <a:gd name="T3" fmla="*/ 53 h 447"/>
                  <a:gd name="T4" fmla="*/ 0 w 355"/>
                  <a:gd name="T5" fmla="*/ 53 h 447"/>
                  <a:gd name="T6" fmla="*/ 0 w 355"/>
                  <a:gd name="T7" fmla="*/ 0 h 447"/>
                  <a:gd name="T8" fmla="*/ 355 w 355"/>
                  <a:gd name="T9" fmla="*/ 0 h 447"/>
                  <a:gd name="T10" fmla="*/ 355 w 355"/>
                  <a:gd name="T11" fmla="*/ 53 h 447"/>
                  <a:gd name="T12" fmla="*/ 207 w 355"/>
                  <a:gd name="T13" fmla="*/ 53 h 447"/>
                  <a:gd name="T14" fmla="*/ 207 w 355"/>
                  <a:gd name="T15" fmla="*/ 447 h 447"/>
                  <a:gd name="T16" fmla="*/ 148 w 355"/>
                  <a:gd name="T17"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447">
                    <a:moveTo>
                      <a:pt x="148" y="447"/>
                    </a:moveTo>
                    <a:lnTo>
                      <a:pt x="148" y="53"/>
                    </a:lnTo>
                    <a:lnTo>
                      <a:pt x="0" y="53"/>
                    </a:lnTo>
                    <a:lnTo>
                      <a:pt x="0" y="0"/>
                    </a:lnTo>
                    <a:lnTo>
                      <a:pt x="355" y="0"/>
                    </a:lnTo>
                    <a:lnTo>
                      <a:pt x="355" y="53"/>
                    </a:lnTo>
                    <a:lnTo>
                      <a:pt x="207" y="53"/>
                    </a:lnTo>
                    <a:lnTo>
                      <a:pt x="207" y="447"/>
                    </a:lnTo>
                    <a:lnTo>
                      <a:pt x="148"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84">
                <a:extLst>
                  <a:ext uri="{FF2B5EF4-FFF2-40B4-BE49-F238E27FC236}">
                    <a16:creationId xmlns:a16="http://schemas.microsoft.com/office/drawing/2014/main" id="{71D3053A-AA3C-4C49-A9C1-6C95F58716D2}"/>
                  </a:ext>
                </a:extLst>
              </p:cNvPr>
              <p:cNvSpPr>
                <a:spLocks noEditPoints="1"/>
              </p:cNvSpPr>
              <p:nvPr/>
            </p:nvSpPr>
            <p:spPr bwMode="auto">
              <a:xfrm>
                <a:off x="9612382" y="1382715"/>
                <a:ext cx="87313" cy="100013"/>
              </a:xfrm>
              <a:custGeom>
                <a:avLst/>
                <a:gdLst>
                  <a:gd name="T0" fmla="*/ 0 w 394"/>
                  <a:gd name="T1" fmla="*/ 447 h 447"/>
                  <a:gd name="T2" fmla="*/ 0 w 394"/>
                  <a:gd name="T3" fmla="*/ 0 h 447"/>
                  <a:gd name="T4" fmla="*/ 198 w 394"/>
                  <a:gd name="T5" fmla="*/ 0 h 447"/>
                  <a:gd name="T6" fmla="*/ 289 w 394"/>
                  <a:gd name="T7" fmla="*/ 12 h 447"/>
                  <a:gd name="T8" fmla="*/ 339 w 394"/>
                  <a:gd name="T9" fmla="*/ 54 h 447"/>
                  <a:gd name="T10" fmla="*/ 358 w 394"/>
                  <a:gd name="T11" fmla="*/ 122 h 447"/>
                  <a:gd name="T12" fmla="*/ 327 w 394"/>
                  <a:gd name="T13" fmla="*/ 202 h 447"/>
                  <a:gd name="T14" fmla="*/ 232 w 394"/>
                  <a:gd name="T15" fmla="*/ 244 h 447"/>
                  <a:gd name="T16" fmla="*/ 267 w 394"/>
                  <a:gd name="T17" fmla="*/ 266 h 447"/>
                  <a:gd name="T18" fmla="*/ 316 w 394"/>
                  <a:gd name="T19" fmla="*/ 325 h 447"/>
                  <a:gd name="T20" fmla="*/ 394 w 394"/>
                  <a:gd name="T21" fmla="*/ 447 h 447"/>
                  <a:gd name="T22" fmla="*/ 320 w 394"/>
                  <a:gd name="T23" fmla="*/ 447 h 447"/>
                  <a:gd name="T24" fmla="*/ 261 w 394"/>
                  <a:gd name="T25" fmla="*/ 354 h 447"/>
                  <a:gd name="T26" fmla="*/ 218 w 394"/>
                  <a:gd name="T27" fmla="*/ 293 h 447"/>
                  <a:gd name="T28" fmla="*/ 188 w 394"/>
                  <a:gd name="T29" fmla="*/ 263 h 447"/>
                  <a:gd name="T30" fmla="*/ 161 w 394"/>
                  <a:gd name="T31" fmla="*/ 251 h 447"/>
                  <a:gd name="T32" fmla="*/ 128 w 394"/>
                  <a:gd name="T33" fmla="*/ 249 h 447"/>
                  <a:gd name="T34" fmla="*/ 59 w 394"/>
                  <a:gd name="T35" fmla="*/ 249 h 447"/>
                  <a:gd name="T36" fmla="*/ 59 w 394"/>
                  <a:gd name="T37" fmla="*/ 447 h 447"/>
                  <a:gd name="T38" fmla="*/ 0 w 394"/>
                  <a:gd name="T39" fmla="*/ 447 h 447"/>
                  <a:gd name="T40" fmla="*/ 59 w 394"/>
                  <a:gd name="T41" fmla="*/ 197 h 447"/>
                  <a:gd name="T42" fmla="*/ 186 w 394"/>
                  <a:gd name="T43" fmla="*/ 197 h 447"/>
                  <a:gd name="T44" fmla="*/ 250 w 394"/>
                  <a:gd name="T45" fmla="*/ 189 h 447"/>
                  <a:gd name="T46" fmla="*/ 285 w 394"/>
                  <a:gd name="T47" fmla="*/ 162 h 447"/>
                  <a:gd name="T48" fmla="*/ 297 w 394"/>
                  <a:gd name="T49" fmla="*/ 122 h 447"/>
                  <a:gd name="T50" fmla="*/ 273 w 394"/>
                  <a:gd name="T51" fmla="*/ 70 h 447"/>
                  <a:gd name="T52" fmla="*/ 201 w 394"/>
                  <a:gd name="T53" fmla="*/ 49 h 447"/>
                  <a:gd name="T54" fmla="*/ 59 w 394"/>
                  <a:gd name="T55" fmla="*/ 49 h 447"/>
                  <a:gd name="T56" fmla="*/ 59 w 394"/>
                  <a:gd name="T57" fmla="*/ 19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447">
                    <a:moveTo>
                      <a:pt x="0" y="447"/>
                    </a:moveTo>
                    <a:lnTo>
                      <a:pt x="0" y="0"/>
                    </a:lnTo>
                    <a:lnTo>
                      <a:pt x="198" y="0"/>
                    </a:lnTo>
                    <a:cubicBezTo>
                      <a:pt x="238" y="0"/>
                      <a:pt x="269" y="4"/>
                      <a:pt x="289" y="12"/>
                    </a:cubicBezTo>
                    <a:cubicBezTo>
                      <a:pt x="310" y="20"/>
                      <a:pt x="327" y="34"/>
                      <a:pt x="339" y="54"/>
                    </a:cubicBezTo>
                    <a:cubicBezTo>
                      <a:pt x="351" y="75"/>
                      <a:pt x="358" y="97"/>
                      <a:pt x="358" y="122"/>
                    </a:cubicBezTo>
                    <a:cubicBezTo>
                      <a:pt x="358" y="154"/>
                      <a:pt x="347" y="180"/>
                      <a:pt x="327" y="202"/>
                    </a:cubicBezTo>
                    <a:cubicBezTo>
                      <a:pt x="306" y="224"/>
                      <a:pt x="275" y="238"/>
                      <a:pt x="232" y="244"/>
                    </a:cubicBezTo>
                    <a:cubicBezTo>
                      <a:pt x="247" y="251"/>
                      <a:pt x="259" y="259"/>
                      <a:pt x="267" y="266"/>
                    </a:cubicBezTo>
                    <a:cubicBezTo>
                      <a:pt x="285" y="282"/>
                      <a:pt x="301" y="302"/>
                      <a:pt x="316" y="325"/>
                    </a:cubicBezTo>
                    <a:lnTo>
                      <a:pt x="394" y="447"/>
                    </a:lnTo>
                    <a:lnTo>
                      <a:pt x="320" y="447"/>
                    </a:lnTo>
                    <a:lnTo>
                      <a:pt x="261" y="354"/>
                    </a:lnTo>
                    <a:cubicBezTo>
                      <a:pt x="243" y="327"/>
                      <a:pt x="229" y="307"/>
                      <a:pt x="218" y="293"/>
                    </a:cubicBezTo>
                    <a:cubicBezTo>
                      <a:pt x="207" y="278"/>
                      <a:pt x="197" y="268"/>
                      <a:pt x="188" y="263"/>
                    </a:cubicBezTo>
                    <a:cubicBezTo>
                      <a:pt x="179" y="257"/>
                      <a:pt x="170" y="253"/>
                      <a:pt x="161" y="251"/>
                    </a:cubicBezTo>
                    <a:cubicBezTo>
                      <a:pt x="154" y="249"/>
                      <a:pt x="143" y="249"/>
                      <a:pt x="128" y="249"/>
                    </a:cubicBezTo>
                    <a:lnTo>
                      <a:pt x="59" y="249"/>
                    </a:lnTo>
                    <a:lnTo>
                      <a:pt x="59" y="447"/>
                    </a:lnTo>
                    <a:lnTo>
                      <a:pt x="0" y="447"/>
                    </a:lnTo>
                    <a:close/>
                    <a:moveTo>
                      <a:pt x="59" y="197"/>
                    </a:moveTo>
                    <a:lnTo>
                      <a:pt x="186" y="197"/>
                    </a:lnTo>
                    <a:cubicBezTo>
                      <a:pt x="214" y="197"/>
                      <a:pt x="235" y="195"/>
                      <a:pt x="250" y="189"/>
                    </a:cubicBezTo>
                    <a:cubicBezTo>
                      <a:pt x="265" y="183"/>
                      <a:pt x="277" y="174"/>
                      <a:pt x="285" y="162"/>
                    </a:cubicBezTo>
                    <a:cubicBezTo>
                      <a:pt x="293" y="150"/>
                      <a:pt x="297" y="136"/>
                      <a:pt x="297" y="122"/>
                    </a:cubicBezTo>
                    <a:cubicBezTo>
                      <a:pt x="297" y="101"/>
                      <a:pt x="289" y="83"/>
                      <a:pt x="273" y="70"/>
                    </a:cubicBezTo>
                    <a:cubicBezTo>
                      <a:pt x="258" y="56"/>
                      <a:pt x="234" y="49"/>
                      <a:pt x="201" y="49"/>
                    </a:cubicBezTo>
                    <a:lnTo>
                      <a:pt x="59" y="49"/>
                    </a:lnTo>
                    <a:lnTo>
                      <a:pt x="59"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85">
                <a:extLst>
                  <a:ext uri="{FF2B5EF4-FFF2-40B4-BE49-F238E27FC236}">
                    <a16:creationId xmlns:a16="http://schemas.microsoft.com/office/drawing/2014/main" id="{5BEC614B-34A1-4214-BB37-829BD257CEF5}"/>
                  </a:ext>
                </a:extLst>
              </p:cNvPr>
              <p:cNvSpPr>
                <a:spLocks noEditPoints="1"/>
              </p:cNvSpPr>
              <p:nvPr/>
            </p:nvSpPr>
            <p:spPr bwMode="auto">
              <a:xfrm>
                <a:off x="9709220" y="1381128"/>
                <a:ext cx="95251" cy="103188"/>
              </a:xfrm>
              <a:custGeom>
                <a:avLst/>
                <a:gdLst>
                  <a:gd name="T0" fmla="*/ 0 w 428"/>
                  <a:gd name="T1" fmla="*/ 237 h 463"/>
                  <a:gd name="T2" fmla="*/ 60 w 428"/>
                  <a:gd name="T3" fmla="*/ 63 h 463"/>
                  <a:gd name="T4" fmla="*/ 214 w 428"/>
                  <a:gd name="T5" fmla="*/ 0 h 463"/>
                  <a:gd name="T6" fmla="*/ 326 w 428"/>
                  <a:gd name="T7" fmla="*/ 30 h 463"/>
                  <a:gd name="T8" fmla="*/ 401 w 428"/>
                  <a:gd name="T9" fmla="*/ 112 h 463"/>
                  <a:gd name="T10" fmla="*/ 428 w 428"/>
                  <a:gd name="T11" fmla="*/ 232 h 463"/>
                  <a:gd name="T12" fmla="*/ 400 w 428"/>
                  <a:gd name="T13" fmla="*/ 354 h 463"/>
                  <a:gd name="T14" fmla="*/ 322 w 428"/>
                  <a:gd name="T15" fmla="*/ 435 h 463"/>
                  <a:gd name="T16" fmla="*/ 214 w 428"/>
                  <a:gd name="T17" fmla="*/ 463 h 463"/>
                  <a:gd name="T18" fmla="*/ 101 w 428"/>
                  <a:gd name="T19" fmla="*/ 432 h 463"/>
                  <a:gd name="T20" fmla="*/ 25 w 428"/>
                  <a:gd name="T21" fmla="*/ 349 h 463"/>
                  <a:gd name="T22" fmla="*/ 0 w 428"/>
                  <a:gd name="T23" fmla="*/ 237 h 463"/>
                  <a:gd name="T24" fmla="*/ 61 w 428"/>
                  <a:gd name="T25" fmla="*/ 238 h 463"/>
                  <a:gd name="T26" fmla="*/ 104 w 428"/>
                  <a:gd name="T27" fmla="*/ 366 h 463"/>
                  <a:gd name="T28" fmla="*/ 213 w 428"/>
                  <a:gd name="T29" fmla="*/ 412 h 463"/>
                  <a:gd name="T30" fmla="*/ 323 w 428"/>
                  <a:gd name="T31" fmla="*/ 365 h 463"/>
                  <a:gd name="T32" fmla="*/ 367 w 428"/>
                  <a:gd name="T33" fmla="*/ 232 h 463"/>
                  <a:gd name="T34" fmla="*/ 348 w 428"/>
                  <a:gd name="T35" fmla="*/ 137 h 463"/>
                  <a:gd name="T36" fmla="*/ 294 w 428"/>
                  <a:gd name="T37" fmla="*/ 73 h 463"/>
                  <a:gd name="T38" fmla="*/ 214 w 428"/>
                  <a:gd name="T39" fmla="*/ 51 h 463"/>
                  <a:gd name="T40" fmla="*/ 106 w 428"/>
                  <a:gd name="T41" fmla="*/ 94 h 463"/>
                  <a:gd name="T42" fmla="*/ 61 w 428"/>
                  <a:gd name="T43" fmla="*/ 23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8" h="463">
                    <a:moveTo>
                      <a:pt x="0" y="237"/>
                    </a:moveTo>
                    <a:cubicBezTo>
                      <a:pt x="0" y="163"/>
                      <a:pt x="20" y="105"/>
                      <a:pt x="60" y="63"/>
                    </a:cubicBezTo>
                    <a:cubicBezTo>
                      <a:pt x="99" y="21"/>
                      <a:pt x="151" y="0"/>
                      <a:pt x="214" y="0"/>
                    </a:cubicBezTo>
                    <a:cubicBezTo>
                      <a:pt x="255" y="0"/>
                      <a:pt x="293" y="10"/>
                      <a:pt x="326" y="30"/>
                    </a:cubicBezTo>
                    <a:cubicBezTo>
                      <a:pt x="359" y="49"/>
                      <a:pt x="384" y="77"/>
                      <a:pt x="401" y="112"/>
                    </a:cubicBezTo>
                    <a:cubicBezTo>
                      <a:pt x="419" y="147"/>
                      <a:pt x="428" y="187"/>
                      <a:pt x="428" y="232"/>
                    </a:cubicBezTo>
                    <a:cubicBezTo>
                      <a:pt x="428" y="278"/>
                      <a:pt x="418" y="318"/>
                      <a:pt x="400" y="354"/>
                    </a:cubicBezTo>
                    <a:cubicBezTo>
                      <a:pt x="382" y="390"/>
                      <a:pt x="356" y="417"/>
                      <a:pt x="322" y="435"/>
                    </a:cubicBezTo>
                    <a:cubicBezTo>
                      <a:pt x="289" y="454"/>
                      <a:pt x="253" y="463"/>
                      <a:pt x="214" y="463"/>
                    </a:cubicBezTo>
                    <a:cubicBezTo>
                      <a:pt x="172" y="463"/>
                      <a:pt x="134" y="453"/>
                      <a:pt x="101" y="432"/>
                    </a:cubicBezTo>
                    <a:cubicBezTo>
                      <a:pt x="68" y="412"/>
                      <a:pt x="42" y="384"/>
                      <a:pt x="25" y="349"/>
                    </a:cubicBezTo>
                    <a:cubicBezTo>
                      <a:pt x="8" y="314"/>
                      <a:pt x="0" y="277"/>
                      <a:pt x="0" y="237"/>
                    </a:cubicBezTo>
                    <a:close/>
                    <a:moveTo>
                      <a:pt x="61" y="238"/>
                    </a:moveTo>
                    <a:cubicBezTo>
                      <a:pt x="61" y="292"/>
                      <a:pt x="75" y="335"/>
                      <a:pt x="104" y="366"/>
                    </a:cubicBezTo>
                    <a:cubicBezTo>
                      <a:pt x="133" y="397"/>
                      <a:pt x="170" y="412"/>
                      <a:pt x="213" y="412"/>
                    </a:cubicBezTo>
                    <a:cubicBezTo>
                      <a:pt x="258" y="412"/>
                      <a:pt x="295" y="397"/>
                      <a:pt x="323" y="365"/>
                    </a:cubicBezTo>
                    <a:cubicBezTo>
                      <a:pt x="352" y="334"/>
                      <a:pt x="367" y="289"/>
                      <a:pt x="367" y="232"/>
                    </a:cubicBezTo>
                    <a:cubicBezTo>
                      <a:pt x="367" y="195"/>
                      <a:pt x="360" y="164"/>
                      <a:pt x="348" y="137"/>
                    </a:cubicBezTo>
                    <a:cubicBezTo>
                      <a:pt x="336" y="109"/>
                      <a:pt x="318" y="88"/>
                      <a:pt x="294" y="73"/>
                    </a:cubicBezTo>
                    <a:cubicBezTo>
                      <a:pt x="270" y="58"/>
                      <a:pt x="244" y="51"/>
                      <a:pt x="214" y="51"/>
                    </a:cubicBezTo>
                    <a:cubicBezTo>
                      <a:pt x="172" y="51"/>
                      <a:pt x="136" y="65"/>
                      <a:pt x="106" y="94"/>
                    </a:cubicBezTo>
                    <a:cubicBezTo>
                      <a:pt x="76" y="123"/>
                      <a:pt x="61" y="171"/>
                      <a:pt x="61" y="2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86">
                <a:extLst>
                  <a:ext uri="{FF2B5EF4-FFF2-40B4-BE49-F238E27FC236}">
                    <a16:creationId xmlns:a16="http://schemas.microsoft.com/office/drawing/2014/main" id="{E3C1E4F9-7EC3-4E84-A5EA-69067390DD67}"/>
                  </a:ext>
                </a:extLst>
              </p:cNvPr>
              <p:cNvSpPr>
                <a:spLocks/>
              </p:cNvSpPr>
              <p:nvPr/>
            </p:nvSpPr>
            <p:spPr bwMode="auto">
              <a:xfrm>
                <a:off x="9820346" y="1382715"/>
                <a:ext cx="61913" cy="100013"/>
              </a:xfrm>
              <a:custGeom>
                <a:avLst/>
                <a:gdLst>
                  <a:gd name="T0" fmla="*/ 0 w 280"/>
                  <a:gd name="T1" fmla="*/ 447 h 447"/>
                  <a:gd name="T2" fmla="*/ 0 w 280"/>
                  <a:gd name="T3" fmla="*/ 0 h 447"/>
                  <a:gd name="T4" fmla="*/ 59 w 280"/>
                  <a:gd name="T5" fmla="*/ 0 h 447"/>
                  <a:gd name="T6" fmla="*/ 59 w 280"/>
                  <a:gd name="T7" fmla="*/ 394 h 447"/>
                  <a:gd name="T8" fmla="*/ 280 w 280"/>
                  <a:gd name="T9" fmla="*/ 394 h 447"/>
                  <a:gd name="T10" fmla="*/ 280 w 280"/>
                  <a:gd name="T11" fmla="*/ 447 h 447"/>
                  <a:gd name="T12" fmla="*/ 0 w 280"/>
                  <a:gd name="T13" fmla="*/ 447 h 447"/>
                </a:gdLst>
                <a:ahLst/>
                <a:cxnLst>
                  <a:cxn ang="0">
                    <a:pos x="T0" y="T1"/>
                  </a:cxn>
                  <a:cxn ang="0">
                    <a:pos x="T2" y="T3"/>
                  </a:cxn>
                  <a:cxn ang="0">
                    <a:pos x="T4" y="T5"/>
                  </a:cxn>
                  <a:cxn ang="0">
                    <a:pos x="T6" y="T7"/>
                  </a:cxn>
                  <a:cxn ang="0">
                    <a:pos x="T8" y="T9"/>
                  </a:cxn>
                  <a:cxn ang="0">
                    <a:pos x="T10" y="T11"/>
                  </a:cxn>
                  <a:cxn ang="0">
                    <a:pos x="T12" y="T13"/>
                  </a:cxn>
                </a:cxnLst>
                <a:rect l="0" t="0" r="r" b="b"/>
                <a:pathLst>
                  <a:path w="280" h="447">
                    <a:moveTo>
                      <a:pt x="0" y="447"/>
                    </a:moveTo>
                    <a:lnTo>
                      <a:pt x="0" y="0"/>
                    </a:lnTo>
                    <a:lnTo>
                      <a:pt x="59" y="0"/>
                    </a:lnTo>
                    <a:lnTo>
                      <a:pt x="59" y="394"/>
                    </a:lnTo>
                    <a:lnTo>
                      <a:pt x="280" y="394"/>
                    </a:lnTo>
                    <a:lnTo>
                      <a:pt x="280" y="447"/>
                    </a:lnTo>
                    <a:lnTo>
                      <a:pt x="0" y="4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761A339-EFEF-4F4B-8F95-734F45C4CB4A}"/>
                </a:ext>
              </a:extLst>
            </p:cNvPr>
            <p:cNvGrpSpPr/>
            <p:nvPr/>
          </p:nvGrpSpPr>
          <p:grpSpPr>
            <a:xfrm>
              <a:off x="8102604" y="1446214"/>
              <a:ext cx="1571691" cy="1217615"/>
              <a:chOff x="8102604" y="1446214"/>
              <a:chExt cx="1571691" cy="1217615"/>
            </a:xfrm>
          </p:grpSpPr>
          <p:grpSp>
            <p:nvGrpSpPr>
              <p:cNvPr id="292" name="Group 291">
                <a:extLst>
                  <a:ext uri="{FF2B5EF4-FFF2-40B4-BE49-F238E27FC236}">
                    <a16:creationId xmlns:a16="http://schemas.microsoft.com/office/drawing/2014/main" id="{A327F3FC-76EB-4805-9B6F-B5280467F871}"/>
                  </a:ext>
                </a:extLst>
              </p:cNvPr>
              <p:cNvGrpSpPr/>
              <p:nvPr/>
            </p:nvGrpSpPr>
            <p:grpSpPr>
              <a:xfrm>
                <a:off x="8702738" y="1770066"/>
                <a:ext cx="504828" cy="377825"/>
                <a:chOff x="8702738" y="1770066"/>
                <a:chExt cx="504828" cy="377825"/>
              </a:xfrm>
            </p:grpSpPr>
            <p:sp>
              <p:nvSpPr>
                <p:cNvPr id="353" name="Freeform 98">
                  <a:extLst>
                    <a:ext uri="{FF2B5EF4-FFF2-40B4-BE49-F238E27FC236}">
                      <a16:creationId xmlns:a16="http://schemas.microsoft.com/office/drawing/2014/main" id="{4E1DA8BE-6938-40F2-A57B-CABE6A14BF7C}"/>
                    </a:ext>
                  </a:extLst>
                </p:cNvPr>
                <p:cNvSpPr>
                  <a:spLocks/>
                </p:cNvSpPr>
                <p:nvPr/>
              </p:nvSpPr>
              <p:spPr bwMode="auto">
                <a:xfrm>
                  <a:off x="8840851" y="1770066"/>
                  <a:ext cx="366715" cy="212725"/>
                </a:xfrm>
                <a:custGeom>
                  <a:avLst/>
                  <a:gdLst>
                    <a:gd name="T0" fmla="*/ 1441 w 1653"/>
                    <a:gd name="T1" fmla="*/ 856 h 956"/>
                    <a:gd name="T2" fmla="*/ 1391 w 1653"/>
                    <a:gd name="T3" fmla="*/ 887 h 956"/>
                    <a:gd name="T4" fmla="*/ 1653 w 1653"/>
                    <a:gd name="T5" fmla="*/ 956 h 956"/>
                    <a:gd name="T6" fmla="*/ 1532 w 1653"/>
                    <a:gd name="T7" fmla="*/ 803 h 956"/>
                    <a:gd name="T8" fmla="*/ 1480 w 1653"/>
                    <a:gd name="T9" fmla="*/ 833 h 956"/>
                    <a:gd name="T10" fmla="*/ 125 w 1653"/>
                    <a:gd name="T11" fmla="*/ 49 h 956"/>
                    <a:gd name="T12" fmla="*/ 116 w 1653"/>
                    <a:gd name="T13" fmla="*/ 11 h 956"/>
                    <a:gd name="T14" fmla="*/ 61 w 1653"/>
                    <a:gd name="T15" fmla="*/ 3 h 956"/>
                    <a:gd name="T16" fmla="*/ 16 w 1653"/>
                    <a:gd name="T17" fmla="*/ 23 h 956"/>
                    <a:gd name="T18" fmla="*/ 5 w 1653"/>
                    <a:gd name="T19" fmla="*/ 51 h 956"/>
                    <a:gd name="T20" fmla="*/ 41 w 1653"/>
                    <a:gd name="T21" fmla="*/ 73 h 956"/>
                    <a:gd name="T22" fmla="*/ 87 w 1653"/>
                    <a:gd name="T23" fmla="*/ 71 h 956"/>
                    <a:gd name="T24" fmla="*/ 1441 w 1653"/>
                    <a:gd name="T25" fmla="*/ 8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956">
                      <a:moveTo>
                        <a:pt x="1441" y="856"/>
                      </a:moveTo>
                      <a:lnTo>
                        <a:pt x="1391" y="887"/>
                      </a:lnTo>
                      <a:lnTo>
                        <a:pt x="1653" y="956"/>
                      </a:lnTo>
                      <a:lnTo>
                        <a:pt x="1532" y="803"/>
                      </a:lnTo>
                      <a:lnTo>
                        <a:pt x="1480" y="833"/>
                      </a:lnTo>
                      <a:lnTo>
                        <a:pt x="125" y="49"/>
                      </a:lnTo>
                      <a:cubicBezTo>
                        <a:pt x="136" y="37"/>
                        <a:pt x="133" y="22"/>
                        <a:pt x="116" y="11"/>
                      </a:cubicBezTo>
                      <a:cubicBezTo>
                        <a:pt x="100" y="3"/>
                        <a:pt x="80" y="0"/>
                        <a:pt x="61" y="3"/>
                      </a:cubicBezTo>
                      <a:cubicBezTo>
                        <a:pt x="41" y="5"/>
                        <a:pt x="25" y="13"/>
                        <a:pt x="16" y="23"/>
                      </a:cubicBezTo>
                      <a:cubicBezTo>
                        <a:pt x="4" y="31"/>
                        <a:pt x="0" y="41"/>
                        <a:pt x="5" y="51"/>
                      </a:cubicBezTo>
                      <a:cubicBezTo>
                        <a:pt x="10" y="60"/>
                        <a:pt x="23" y="68"/>
                        <a:pt x="41" y="73"/>
                      </a:cubicBezTo>
                      <a:cubicBezTo>
                        <a:pt x="56" y="76"/>
                        <a:pt x="73" y="75"/>
                        <a:pt x="87" y="71"/>
                      </a:cubicBezTo>
                      <a:lnTo>
                        <a:pt x="1441" y="856"/>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Freeform 99">
                  <a:extLst>
                    <a:ext uri="{FF2B5EF4-FFF2-40B4-BE49-F238E27FC236}">
                      <a16:creationId xmlns:a16="http://schemas.microsoft.com/office/drawing/2014/main" id="{16BCCF0D-230B-4BDB-BADE-620F8E911E85}"/>
                    </a:ext>
                  </a:extLst>
                </p:cNvPr>
                <p:cNvSpPr>
                  <a:spLocks/>
                </p:cNvSpPr>
                <p:nvPr/>
              </p:nvSpPr>
              <p:spPr bwMode="auto">
                <a:xfrm>
                  <a:off x="8702738" y="1928816"/>
                  <a:ext cx="381003" cy="219075"/>
                </a:xfrm>
                <a:custGeom>
                  <a:avLst/>
                  <a:gdLst>
                    <a:gd name="T0" fmla="*/ 213 w 1716"/>
                    <a:gd name="T1" fmla="*/ 100 h 980"/>
                    <a:gd name="T2" fmla="*/ 263 w 1716"/>
                    <a:gd name="T3" fmla="*/ 69 h 980"/>
                    <a:gd name="T4" fmla="*/ 0 w 1716"/>
                    <a:gd name="T5" fmla="*/ 0 h 980"/>
                    <a:gd name="T6" fmla="*/ 122 w 1716"/>
                    <a:gd name="T7" fmla="*/ 153 h 980"/>
                    <a:gd name="T8" fmla="*/ 174 w 1716"/>
                    <a:gd name="T9" fmla="*/ 123 h 980"/>
                    <a:gd name="T10" fmla="*/ 1592 w 1716"/>
                    <a:gd name="T11" fmla="*/ 931 h 980"/>
                    <a:gd name="T12" fmla="*/ 1600 w 1716"/>
                    <a:gd name="T13" fmla="*/ 970 h 980"/>
                    <a:gd name="T14" fmla="*/ 1656 w 1716"/>
                    <a:gd name="T15" fmla="*/ 978 h 980"/>
                    <a:gd name="T16" fmla="*/ 1700 w 1716"/>
                    <a:gd name="T17" fmla="*/ 958 h 980"/>
                    <a:gd name="T18" fmla="*/ 1711 w 1716"/>
                    <a:gd name="T19" fmla="*/ 930 h 980"/>
                    <a:gd name="T20" fmla="*/ 1675 w 1716"/>
                    <a:gd name="T21" fmla="*/ 908 h 980"/>
                    <a:gd name="T22" fmla="*/ 1629 w 1716"/>
                    <a:gd name="T23" fmla="*/ 910 h 980"/>
                    <a:gd name="T24" fmla="*/ 213 w 1716"/>
                    <a:gd name="T25" fmla="*/ 10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6" h="980">
                      <a:moveTo>
                        <a:pt x="213" y="100"/>
                      </a:moveTo>
                      <a:lnTo>
                        <a:pt x="263" y="69"/>
                      </a:lnTo>
                      <a:lnTo>
                        <a:pt x="0" y="0"/>
                      </a:lnTo>
                      <a:lnTo>
                        <a:pt x="122" y="153"/>
                      </a:lnTo>
                      <a:lnTo>
                        <a:pt x="174" y="123"/>
                      </a:lnTo>
                      <a:lnTo>
                        <a:pt x="1592" y="931"/>
                      </a:lnTo>
                      <a:cubicBezTo>
                        <a:pt x="1580" y="944"/>
                        <a:pt x="1583" y="959"/>
                        <a:pt x="1600" y="970"/>
                      </a:cubicBezTo>
                      <a:cubicBezTo>
                        <a:pt x="1616" y="978"/>
                        <a:pt x="1636" y="980"/>
                        <a:pt x="1656" y="978"/>
                      </a:cubicBezTo>
                      <a:cubicBezTo>
                        <a:pt x="1675" y="976"/>
                        <a:pt x="1692" y="968"/>
                        <a:pt x="1700" y="958"/>
                      </a:cubicBezTo>
                      <a:cubicBezTo>
                        <a:pt x="1712" y="950"/>
                        <a:pt x="1716" y="940"/>
                        <a:pt x="1711" y="930"/>
                      </a:cubicBezTo>
                      <a:cubicBezTo>
                        <a:pt x="1706" y="921"/>
                        <a:pt x="1693" y="913"/>
                        <a:pt x="1675" y="908"/>
                      </a:cubicBezTo>
                      <a:cubicBezTo>
                        <a:pt x="1660" y="905"/>
                        <a:pt x="1643" y="906"/>
                        <a:pt x="1629" y="910"/>
                      </a:cubicBezTo>
                      <a:lnTo>
                        <a:pt x="213" y="100"/>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55" name="Freeform 100">
                <a:extLst>
                  <a:ext uri="{FF2B5EF4-FFF2-40B4-BE49-F238E27FC236}">
                    <a16:creationId xmlns:a16="http://schemas.microsoft.com/office/drawing/2014/main" id="{2D3E5165-155C-40AB-AA0E-CD1F8B2D2E4E}"/>
                  </a:ext>
                </a:extLst>
              </p:cNvPr>
              <p:cNvSpPr>
                <a:spLocks noEditPoints="1"/>
              </p:cNvSpPr>
              <p:nvPr/>
            </p:nvSpPr>
            <p:spPr bwMode="auto">
              <a:xfrm>
                <a:off x="9118666" y="1522415"/>
                <a:ext cx="555629" cy="1141414"/>
              </a:xfrm>
              <a:custGeom>
                <a:avLst/>
                <a:gdLst>
                  <a:gd name="T0" fmla="*/ 1965 w 2500"/>
                  <a:gd name="T1" fmla="*/ 570 h 5125"/>
                  <a:gd name="T2" fmla="*/ 1781 w 2500"/>
                  <a:gd name="T3" fmla="*/ 126 h 5125"/>
                  <a:gd name="T4" fmla="*/ 1301 w 2500"/>
                  <a:gd name="T5" fmla="*/ 95 h 5125"/>
                  <a:gd name="T6" fmla="*/ 903 w 2500"/>
                  <a:gd name="T7" fmla="*/ 432 h 5125"/>
                  <a:gd name="T8" fmla="*/ 602 w 2500"/>
                  <a:gd name="T9" fmla="*/ 1090 h 5125"/>
                  <a:gd name="T10" fmla="*/ 587 w 2500"/>
                  <a:gd name="T11" fmla="*/ 1728 h 5125"/>
                  <a:gd name="T12" fmla="*/ 781 w 2500"/>
                  <a:gd name="T13" fmla="*/ 2029 h 5125"/>
                  <a:gd name="T14" fmla="*/ 1158 w 2500"/>
                  <a:gd name="T15" fmla="*/ 2029 h 5125"/>
                  <a:gd name="T16" fmla="*/ 1623 w 2500"/>
                  <a:gd name="T17" fmla="*/ 1631 h 5125"/>
                  <a:gd name="T18" fmla="*/ 1878 w 2500"/>
                  <a:gd name="T19" fmla="*/ 1105 h 5125"/>
                  <a:gd name="T20" fmla="*/ 1965 w 2500"/>
                  <a:gd name="T21" fmla="*/ 570 h 5125"/>
                  <a:gd name="T22" fmla="*/ 2500 w 2500"/>
                  <a:gd name="T23" fmla="*/ 3671 h 5125"/>
                  <a:gd name="T24" fmla="*/ 2500 w 2500"/>
                  <a:gd name="T25" fmla="*/ 2381 h 5125"/>
                  <a:gd name="T26" fmla="*/ 2322 w 2500"/>
                  <a:gd name="T27" fmla="*/ 1998 h 5125"/>
                  <a:gd name="T28" fmla="*/ 1827 w 2500"/>
                  <a:gd name="T29" fmla="*/ 1962 h 5125"/>
                  <a:gd name="T30" fmla="*/ 725 w 2500"/>
                  <a:gd name="T31" fmla="*/ 2590 h 5125"/>
                  <a:gd name="T32" fmla="*/ 281 w 2500"/>
                  <a:gd name="T33" fmla="*/ 3069 h 5125"/>
                  <a:gd name="T34" fmla="*/ 0 w 2500"/>
                  <a:gd name="T35" fmla="*/ 3773 h 5125"/>
                  <a:gd name="T36" fmla="*/ 0 w 2500"/>
                  <a:gd name="T37" fmla="*/ 5125 h 5125"/>
                  <a:gd name="T38" fmla="*/ 465 w 2500"/>
                  <a:gd name="T39" fmla="*/ 4850 h 5125"/>
                  <a:gd name="T40" fmla="*/ 465 w 2500"/>
                  <a:gd name="T41" fmla="*/ 4003 h 5125"/>
                  <a:gd name="T42" fmla="*/ 623 w 2500"/>
                  <a:gd name="T43" fmla="*/ 3916 h 5125"/>
                  <a:gd name="T44" fmla="*/ 623 w 2500"/>
                  <a:gd name="T45" fmla="*/ 4763 h 5125"/>
                  <a:gd name="T46" fmla="*/ 1873 w 2500"/>
                  <a:gd name="T47" fmla="*/ 4033 h 5125"/>
                  <a:gd name="T48" fmla="*/ 1873 w 2500"/>
                  <a:gd name="T49" fmla="*/ 3197 h 5125"/>
                  <a:gd name="T50" fmla="*/ 2031 w 2500"/>
                  <a:gd name="T51" fmla="*/ 3105 h 5125"/>
                  <a:gd name="T52" fmla="*/ 2031 w 2500"/>
                  <a:gd name="T53" fmla="*/ 3947 h 5125"/>
                  <a:gd name="T54" fmla="*/ 2500 w 2500"/>
                  <a:gd name="T55" fmla="*/ 3671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00" h="5125">
                    <a:moveTo>
                      <a:pt x="1965" y="570"/>
                    </a:moveTo>
                    <a:cubicBezTo>
                      <a:pt x="1944" y="386"/>
                      <a:pt x="1878" y="225"/>
                      <a:pt x="1781" y="126"/>
                    </a:cubicBezTo>
                    <a:cubicBezTo>
                      <a:pt x="1645" y="12"/>
                      <a:pt x="1451" y="0"/>
                      <a:pt x="1301" y="95"/>
                    </a:cubicBezTo>
                    <a:cubicBezTo>
                      <a:pt x="1147" y="179"/>
                      <a:pt x="1011" y="293"/>
                      <a:pt x="903" y="432"/>
                    </a:cubicBezTo>
                    <a:cubicBezTo>
                      <a:pt x="752" y="624"/>
                      <a:pt x="649" y="850"/>
                      <a:pt x="602" y="1090"/>
                    </a:cubicBezTo>
                    <a:cubicBezTo>
                      <a:pt x="543" y="1298"/>
                      <a:pt x="538" y="1517"/>
                      <a:pt x="587" y="1728"/>
                    </a:cubicBezTo>
                    <a:cubicBezTo>
                      <a:pt x="613" y="1848"/>
                      <a:pt x="682" y="1955"/>
                      <a:pt x="781" y="2029"/>
                    </a:cubicBezTo>
                    <a:cubicBezTo>
                      <a:pt x="899" y="2090"/>
                      <a:pt x="1040" y="2090"/>
                      <a:pt x="1158" y="2029"/>
                    </a:cubicBezTo>
                    <a:cubicBezTo>
                      <a:pt x="1350" y="1946"/>
                      <a:pt x="1512" y="1808"/>
                      <a:pt x="1623" y="1631"/>
                    </a:cubicBezTo>
                    <a:cubicBezTo>
                      <a:pt x="1741" y="1473"/>
                      <a:pt x="1827" y="1295"/>
                      <a:pt x="1878" y="1105"/>
                    </a:cubicBezTo>
                    <a:cubicBezTo>
                      <a:pt x="1945" y="935"/>
                      <a:pt x="1974" y="752"/>
                      <a:pt x="1965" y="570"/>
                    </a:cubicBezTo>
                    <a:close/>
                    <a:moveTo>
                      <a:pt x="2500" y="3671"/>
                    </a:moveTo>
                    <a:lnTo>
                      <a:pt x="2500" y="2381"/>
                    </a:lnTo>
                    <a:cubicBezTo>
                      <a:pt x="2488" y="2236"/>
                      <a:pt x="2425" y="2100"/>
                      <a:pt x="2322" y="1998"/>
                    </a:cubicBezTo>
                    <a:cubicBezTo>
                      <a:pt x="2178" y="1890"/>
                      <a:pt x="1985" y="1876"/>
                      <a:pt x="1827" y="1962"/>
                    </a:cubicBezTo>
                    <a:lnTo>
                      <a:pt x="725" y="2590"/>
                    </a:lnTo>
                    <a:cubicBezTo>
                      <a:pt x="538" y="2708"/>
                      <a:pt x="385" y="2874"/>
                      <a:pt x="281" y="3069"/>
                    </a:cubicBezTo>
                    <a:cubicBezTo>
                      <a:pt x="149" y="3287"/>
                      <a:pt x="54" y="3525"/>
                      <a:pt x="0" y="3773"/>
                    </a:cubicBezTo>
                    <a:lnTo>
                      <a:pt x="0" y="5125"/>
                    </a:lnTo>
                    <a:lnTo>
                      <a:pt x="465" y="4850"/>
                    </a:lnTo>
                    <a:lnTo>
                      <a:pt x="465" y="4003"/>
                    </a:lnTo>
                    <a:lnTo>
                      <a:pt x="623" y="3916"/>
                    </a:lnTo>
                    <a:lnTo>
                      <a:pt x="623" y="4763"/>
                    </a:lnTo>
                    <a:lnTo>
                      <a:pt x="1873" y="4033"/>
                    </a:lnTo>
                    <a:lnTo>
                      <a:pt x="1873" y="3197"/>
                    </a:lnTo>
                    <a:lnTo>
                      <a:pt x="2031" y="3105"/>
                    </a:lnTo>
                    <a:lnTo>
                      <a:pt x="2031" y="3947"/>
                    </a:lnTo>
                    <a:lnTo>
                      <a:pt x="2500" y="3671"/>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94" name="Group 293">
                <a:extLst>
                  <a:ext uri="{FF2B5EF4-FFF2-40B4-BE49-F238E27FC236}">
                    <a16:creationId xmlns:a16="http://schemas.microsoft.com/office/drawing/2014/main" id="{9BAEC8CE-76CD-46B2-A7E0-8BFD05328A6A}"/>
                  </a:ext>
                </a:extLst>
              </p:cNvPr>
              <p:cNvGrpSpPr/>
              <p:nvPr/>
            </p:nvGrpSpPr>
            <p:grpSpPr>
              <a:xfrm>
                <a:off x="8102604" y="1446214"/>
                <a:ext cx="695325" cy="469901"/>
                <a:chOff x="8102604" y="1446214"/>
                <a:chExt cx="695325" cy="469901"/>
              </a:xfrm>
            </p:grpSpPr>
            <p:sp>
              <p:nvSpPr>
                <p:cNvPr id="116" name="Freeform 262">
                  <a:extLst>
                    <a:ext uri="{FF2B5EF4-FFF2-40B4-BE49-F238E27FC236}">
                      <a16:creationId xmlns:a16="http://schemas.microsoft.com/office/drawing/2014/main" id="{2A2D77C1-B63B-4AF2-8D93-5ADEB80B6A47}"/>
                    </a:ext>
                  </a:extLst>
                </p:cNvPr>
                <p:cNvSpPr>
                  <a:spLocks/>
                </p:cNvSpPr>
                <p:nvPr/>
              </p:nvSpPr>
              <p:spPr bwMode="auto">
                <a:xfrm>
                  <a:off x="8102604" y="1446214"/>
                  <a:ext cx="695325" cy="469901"/>
                </a:xfrm>
                <a:custGeom>
                  <a:avLst/>
                  <a:gdLst>
                    <a:gd name="T0" fmla="*/ 0 w 3138"/>
                    <a:gd name="T1" fmla="*/ 1208 h 2113"/>
                    <a:gd name="T2" fmla="*/ 272 w 3138"/>
                    <a:gd name="T3" fmla="*/ 600 h 2113"/>
                    <a:gd name="T4" fmla="*/ 1319 w 3138"/>
                    <a:gd name="T5" fmla="*/ 0 h 2113"/>
                    <a:gd name="T6" fmla="*/ 1841 w 3138"/>
                    <a:gd name="T7" fmla="*/ 0 h 2113"/>
                    <a:gd name="T8" fmla="*/ 2884 w 3138"/>
                    <a:gd name="T9" fmla="*/ 604 h 2113"/>
                    <a:gd name="T10" fmla="*/ 3138 w 3138"/>
                    <a:gd name="T11" fmla="*/ 1196 h 2113"/>
                    <a:gd name="T12" fmla="*/ 1578 w 3138"/>
                    <a:gd name="T13" fmla="*/ 2113 h 2113"/>
                    <a:gd name="T14" fmla="*/ 0 w 3138"/>
                    <a:gd name="T15" fmla="*/ 1208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8" h="2113">
                      <a:moveTo>
                        <a:pt x="0" y="1208"/>
                      </a:moveTo>
                      <a:lnTo>
                        <a:pt x="272" y="600"/>
                      </a:lnTo>
                      <a:lnTo>
                        <a:pt x="1319" y="0"/>
                      </a:lnTo>
                      <a:lnTo>
                        <a:pt x="1841" y="0"/>
                      </a:lnTo>
                      <a:lnTo>
                        <a:pt x="2884" y="604"/>
                      </a:lnTo>
                      <a:lnTo>
                        <a:pt x="3138" y="1196"/>
                      </a:lnTo>
                      <a:lnTo>
                        <a:pt x="1578" y="2113"/>
                      </a:lnTo>
                      <a:lnTo>
                        <a:pt x="0" y="1208"/>
                      </a:lnTo>
                      <a:close/>
                    </a:path>
                  </a:pathLst>
                </a:custGeom>
                <a:solidFill>
                  <a:srgbClr val="ECECEC"/>
                </a:solidFill>
                <a:ln w="19050"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263">
                  <a:extLst>
                    <a:ext uri="{FF2B5EF4-FFF2-40B4-BE49-F238E27FC236}">
                      <a16:creationId xmlns:a16="http://schemas.microsoft.com/office/drawing/2014/main" id="{9B8ABD1B-4A0E-4E27-A693-C969E0CE556D}"/>
                    </a:ext>
                  </a:extLst>
                </p:cNvPr>
                <p:cNvSpPr>
                  <a:spLocks/>
                </p:cNvSpPr>
                <p:nvPr/>
              </p:nvSpPr>
              <p:spPr bwMode="auto">
                <a:xfrm>
                  <a:off x="8102604" y="1577977"/>
                  <a:ext cx="407988" cy="338138"/>
                </a:xfrm>
                <a:custGeom>
                  <a:avLst/>
                  <a:gdLst>
                    <a:gd name="T0" fmla="*/ 0 w 1841"/>
                    <a:gd name="T1" fmla="*/ 600 h 1517"/>
                    <a:gd name="T2" fmla="*/ 280 w 1841"/>
                    <a:gd name="T3" fmla="*/ 0 h 1517"/>
                    <a:gd name="T4" fmla="*/ 276 w 1841"/>
                    <a:gd name="T5" fmla="*/ 304 h 1517"/>
                    <a:gd name="T6" fmla="*/ 1323 w 1841"/>
                    <a:gd name="T7" fmla="*/ 908 h 1517"/>
                    <a:gd name="T8" fmla="*/ 1841 w 1841"/>
                    <a:gd name="T9" fmla="*/ 908 h 1517"/>
                    <a:gd name="T10" fmla="*/ 1578 w 1841"/>
                    <a:gd name="T11" fmla="*/ 1517 h 1517"/>
                    <a:gd name="T12" fmla="*/ 0 w 1841"/>
                    <a:gd name="T13" fmla="*/ 600 h 1517"/>
                  </a:gdLst>
                  <a:ahLst/>
                  <a:cxnLst>
                    <a:cxn ang="0">
                      <a:pos x="T0" y="T1"/>
                    </a:cxn>
                    <a:cxn ang="0">
                      <a:pos x="T2" y="T3"/>
                    </a:cxn>
                    <a:cxn ang="0">
                      <a:pos x="T4" y="T5"/>
                    </a:cxn>
                    <a:cxn ang="0">
                      <a:pos x="T6" y="T7"/>
                    </a:cxn>
                    <a:cxn ang="0">
                      <a:pos x="T8" y="T9"/>
                    </a:cxn>
                    <a:cxn ang="0">
                      <a:pos x="T10" y="T11"/>
                    </a:cxn>
                    <a:cxn ang="0">
                      <a:pos x="T12" y="T13"/>
                    </a:cxn>
                  </a:cxnLst>
                  <a:rect l="0" t="0" r="r" b="b"/>
                  <a:pathLst>
                    <a:path w="1841" h="1517">
                      <a:moveTo>
                        <a:pt x="0" y="600"/>
                      </a:moveTo>
                      <a:lnTo>
                        <a:pt x="280" y="0"/>
                      </a:lnTo>
                      <a:lnTo>
                        <a:pt x="276" y="304"/>
                      </a:lnTo>
                      <a:lnTo>
                        <a:pt x="1323" y="908"/>
                      </a:lnTo>
                      <a:lnTo>
                        <a:pt x="1841" y="908"/>
                      </a:lnTo>
                      <a:lnTo>
                        <a:pt x="1578" y="1517"/>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64">
                  <a:extLst>
                    <a:ext uri="{FF2B5EF4-FFF2-40B4-BE49-F238E27FC236}">
                      <a16:creationId xmlns:a16="http://schemas.microsoft.com/office/drawing/2014/main" id="{9D7565B2-0C55-4A81-891E-D755D52E526C}"/>
                    </a:ext>
                  </a:extLst>
                </p:cNvPr>
                <p:cNvSpPr>
                  <a:spLocks/>
                </p:cNvSpPr>
                <p:nvPr/>
              </p:nvSpPr>
              <p:spPr bwMode="auto">
                <a:xfrm>
                  <a:off x="8451854" y="1647827"/>
                  <a:ext cx="346075" cy="268288"/>
                </a:xfrm>
                <a:custGeom>
                  <a:avLst/>
                  <a:gdLst>
                    <a:gd name="T0" fmla="*/ 0 w 1560"/>
                    <a:gd name="T1" fmla="*/ 1205 h 1205"/>
                    <a:gd name="T2" fmla="*/ 263 w 1560"/>
                    <a:gd name="T3" fmla="*/ 596 h 1205"/>
                    <a:gd name="T4" fmla="*/ 1301 w 1560"/>
                    <a:gd name="T5" fmla="*/ 0 h 1205"/>
                    <a:gd name="T6" fmla="*/ 1560 w 1560"/>
                    <a:gd name="T7" fmla="*/ 288 h 1205"/>
                    <a:gd name="T8" fmla="*/ 0 w 1560"/>
                    <a:gd name="T9" fmla="*/ 1205 h 1205"/>
                  </a:gdLst>
                  <a:ahLst/>
                  <a:cxnLst>
                    <a:cxn ang="0">
                      <a:pos x="T0" y="T1"/>
                    </a:cxn>
                    <a:cxn ang="0">
                      <a:pos x="T2" y="T3"/>
                    </a:cxn>
                    <a:cxn ang="0">
                      <a:pos x="T4" y="T5"/>
                    </a:cxn>
                    <a:cxn ang="0">
                      <a:pos x="T6" y="T7"/>
                    </a:cxn>
                    <a:cxn ang="0">
                      <a:pos x="T8" y="T9"/>
                    </a:cxn>
                  </a:cxnLst>
                  <a:rect l="0" t="0" r="r" b="b"/>
                  <a:pathLst>
                    <a:path w="1560" h="1205">
                      <a:moveTo>
                        <a:pt x="0" y="1205"/>
                      </a:moveTo>
                      <a:lnTo>
                        <a:pt x="263" y="596"/>
                      </a:lnTo>
                      <a:lnTo>
                        <a:pt x="1301" y="0"/>
                      </a:lnTo>
                      <a:lnTo>
                        <a:pt x="1560" y="288"/>
                      </a:lnTo>
                      <a:lnTo>
                        <a:pt x="0" y="1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65">
                  <a:extLst>
                    <a:ext uri="{FF2B5EF4-FFF2-40B4-BE49-F238E27FC236}">
                      <a16:creationId xmlns:a16="http://schemas.microsoft.com/office/drawing/2014/main" id="{0DA108DB-1F34-4608-ADED-396718D6CA7C}"/>
                    </a:ext>
                  </a:extLst>
                </p:cNvPr>
                <p:cNvSpPr>
                  <a:spLocks noEditPoints="1"/>
                </p:cNvSpPr>
                <p:nvPr/>
              </p:nvSpPr>
              <p:spPr bwMode="auto">
                <a:xfrm>
                  <a:off x="8102604" y="1577977"/>
                  <a:ext cx="695325" cy="338138"/>
                </a:xfrm>
                <a:custGeom>
                  <a:avLst/>
                  <a:gdLst>
                    <a:gd name="T0" fmla="*/ 0 w 3138"/>
                    <a:gd name="T1" fmla="*/ 600 h 1517"/>
                    <a:gd name="T2" fmla="*/ 280 w 3138"/>
                    <a:gd name="T3" fmla="*/ 0 h 1517"/>
                    <a:gd name="T4" fmla="*/ 276 w 3138"/>
                    <a:gd name="T5" fmla="*/ 304 h 1517"/>
                    <a:gd name="T6" fmla="*/ 1323 w 3138"/>
                    <a:gd name="T7" fmla="*/ 908 h 1517"/>
                    <a:gd name="T8" fmla="*/ 1841 w 3138"/>
                    <a:gd name="T9" fmla="*/ 908 h 1517"/>
                    <a:gd name="T10" fmla="*/ 1578 w 3138"/>
                    <a:gd name="T11" fmla="*/ 1517 h 1517"/>
                    <a:gd name="T12" fmla="*/ 0 w 3138"/>
                    <a:gd name="T13" fmla="*/ 600 h 1517"/>
                    <a:gd name="T14" fmla="*/ 1578 w 3138"/>
                    <a:gd name="T15" fmla="*/ 1517 h 1517"/>
                    <a:gd name="T16" fmla="*/ 1841 w 3138"/>
                    <a:gd name="T17" fmla="*/ 908 h 1517"/>
                    <a:gd name="T18" fmla="*/ 2879 w 3138"/>
                    <a:gd name="T19" fmla="*/ 312 h 1517"/>
                    <a:gd name="T20" fmla="*/ 3138 w 3138"/>
                    <a:gd name="T21" fmla="*/ 600 h 1517"/>
                    <a:gd name="T22" fmla="*/ 1578 w 3138"/>
                    <a:gd name="T23" fmla="*/ 1517 h 1517"/>
                    <a:gd name="T24" fmla="*/ 0 w 3138"/>
                    <a:gd name="T25" fmla="*/ 612 h 1517"/>
                    <a:gd name="T26" fmla="*/ 280 w 3138"/>
                    <a:gd name="T27" fmla="*/ 296 h 1517"/>
                    <a:gd name="T28" fmla="*/ 1578 w 3138"/>
                    <a:gd name="T29" fmla="*/ 1517 h 1517"/>
                    <a:gd name="T30" fmla="*/ 1315 w 3138"/>
                    <a:gd name="T31" fmla="*/ 900 h 1517"/>
                    <a:gd name="T32" fmla="*/ 2879 w 3138"/>
                    <a:gd name="T33" fmla="*/ 312 h 1517"/>
                    <a:gd name="T34" fmla="*/ 2879 w 3138"/>
                    <a:gd name="T35" fmla="*/ 17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8" h="1517">
                      <a:moveTo>
                        <a:pt x="0" y="600"/>
                      </a:moveTo>
                      <a:lnTo>
                        <a:pt x="280" y="0"/>
                      </a:lnTo>
                      <a:lnTo>
                        <a:pt x="276" y="304"/>
                      </a:lnTo>
                      <a:lnTo>
                        <a:pt x="1323" y="908"/>
                      </a:lnTo>
                      <a:lnTo>
                        <a:pt x="1841" y="908"/>
                      </a:lnTo>
                      <a:lnTo>
                        <a:pt x="1578" y="1517"/>
                      </a:lnTo>
                      <a:lnTo>
                        <a:pt x="0" y="600"/>
                      </a:lnTo>
                      <a:close/>
                      <a:moveTo>
                        <a:pt x="1578" y="1517"/>
                      </a:moveTo>
                      <a:lnTo>
                        <a:pt x="1841" y="908"/>
                      </a:lnTo>
                      <a:lnTo>
                        <a:pt x="2879" y="312"/>
                      </a:lnTo>
                      <a:lnTo>
                        <a:pt x="3138" y="600"/>
                      </a:lnTo>
                      <a:lnTo>
                        <a:pt x="1578" y="1517"/>
                      </a:lnTo>
                      <a:close/>
                      <a:moveTo>
                        <a:pt x="0" y="612"/>
                      </a:moveTo>
                      <a:lnTo>
                        <a:pt x="280" y="296"/>
                      </a:lnTo>
                      <a:moveTo>
                        <a:pt x="1578" y="1517"/>
                      </a:moveTo>
                      <a:lnTo>
                        <a:pt x="1315" y="900"/>
                      </a:lnTo>
                      <a:moveTo>
                        <a:pt x="2879" y="312"/>
                      </a:moveTo>
                      <a:lnTo>
                        <a:pt x="2879" y="17"/>
                      </a:lnTo>
                    </a:path>
                  </a:pathLst>
                </a:custGeom>
                <a:noFill/>
                <a:ln w="952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66">
                  <a:extLst>
                    <a:ext uri="{FF2B5EF4-FFF2-40B4-BE49-F238E27FC236}">
                      <a16:creationId xmlns:a16="http://schemas.microsoft.com/office/drawing/2014/main" id="{08067997-83F9-47B1-9E44-94B147B1EEEB}"/>
                    </a:ext>
                  </a:extLst>
                </p:cNvPr>
                <p:cNvSpPr>
                  <a:spLocks noEditPoints="1"/>
                </p:cNvSpPr>
                <p:nvPr/>
              </p:nvSpPr>
              <p:spPr bwMode="auto">
                <a:xfrm>
                  <a:off x="8266116" y="1503364"/>
                  <a:ext cx="371475" cy="215900"/>
                </a:xfrm>
                <a:custGeom>
                  <a:avLst/>
                  <a:gdLst>
                    <a:gd name="T0" fmla="*/ 170 w 1671"/>
                    <a:gd name="T1" fmla="*/ 183 h 966"/>
                    <a:gd name="T2" fmla="*/ 390 w 1671"/>
                    <a:gd name="T3" fmla="*/ 56 h 966"/>
                    <a:gd name="T4" fmla="*/ 509 w 1671"/>
                    <a:gd name="T5" fmla="*/ 128 h 966"/>
                    <a:gd name="T6" fmla="*/ 670 w 1671"/>
                    <a:gd name="T7" fmla="*/ 98 h 966"/>
                    <a:gd name="T8" fmla="*/ 670 w 1671"/>
                    <a:gd name="T9" fmla="*/ 0 h 966"/>
                    <a:gd name="T10" fmla="*/ 997 w 1671"/>
                    <a:gd name="T11" fmla="*/ 0 h 966"/>
                    <a:gd name="T12" fmla="*/ 997 w 1671"/>
                    <a:gd name="T13" fmla="*/ 98 h 966"/>
                    <a:gd name="T14" fmla="*/ 1192 w 1671"/>
                    <a:gd name="T15" fmla="*/ 145 h 966"/>
                    <a:gd name="T16" fmla="*/ 1310 w 1671"/>
                    <a:gd name="T17" fmla="*/ 77 h 966"/>
                    <a:gd name="T18" fmla="*/ 1539 w 1671"/>
                    <a:gd name="T19" fmla="*/ 208 h 966"/>
                    <a:gd name="T20" fmla="*/ 1425 w 1671"/>
                    <a:gd name="T21" fmla="*/ 276 h 966"/>
                    <a:gd name="T22" fmla="*/ 1510 w 1671"/>
                    <a:gd name="T23" fmla="*/ 394 h 966"/>
                    <a:gd name="T24" fmla="*/ 1671 w 1671"/>
                    <a:gd name="T25" fmla="*/ 394 h 966"/>
                    <a:gd name="T26" fmla="*/ 1671 w 1671"/>
                    <a:gd name="T27" fmla="*/ 581 h 966"/>
                    <a:gd name="T28" fmla="*/ 1510 w 1671"/>
                    <a:gd name="T29" fmla="*/ 581 h 966"/>
                    <a:gd name="T30" fmla="*/ 1450 w 1671"/>
                    <a:gd name="T31" fmla="*/ 669 h 966"/>
                    <a:gd name="T32" fmla="*/ 1577 w 1671"/>
                    <a:gd name="T33" fmla="*/ 742 h 966"/>
                    <a:gd name="T34" fmla="*/ 1344 w 1671"/>
                    <a:gd name="T35" fmla="*/ 873 h 966"/>
                    <a:gd name="T36" fmla="*/ 1238 w 1671"/>
                    <a:gd name="T37" fmla="*/ 805 h 966"/>
                    <a:gd name="T38" fmla="*/ 997 w 1671"/>
                    <a:gd name="T39" fmla="*/ 868 h 966"/>
                    <a:gd name="T40" fmla="*/ 997 w 1671"/>
                    <a:gd name="T41" fmla="*/ 966 h 966"/>
                    <a:gd name="T42" fmla="*/ 674 w 1671"/>
                    <a:gd name="T43" fmla="*/ 966 h 966"/>
                    <a:gd name="T44" fmla="*/ 674 w 1671"/>
                    <a:gd name="T45" fmla="*/ 868 h 966"/>
                    <a:gd name="T46" fmla="*/ 479 w 1671"/>
                    <a:gd name="T47" fmla="*/ 822 h 966"/>
                    <a:gd name="T48" fmla="*/ 365 w 1671"/>
                    <a:gd name="T49" fmla="*/ 885 h 966"/>
                    <a:gd name="T50" fmla="*/ 136 w 1671"/>
                    <a:gd name="T51" fmla="*/ 754 h 966"/>
                    <a:gd name="T52" fmla="*/ 250 w 1671"/>
                    <a:gd name="T53" fmla="*/ 691 h 966"/>
                    <a:gd name="T54" fmla="*/ 161 w 1671"/>
                    <a:gd name="T55" fmla="*/ 576 h 966"/>
                    <a:gd name="T56" fmla="*/ 0 w 1671"/>
                    <a:gd name="T57" fmla="*/ 576 h 966"/>
                    <a:gd name="T58" fmla="*/ 0 w 1671"/>
                    <a:gd name="T59" fmla="*/ 390 h 966"/>
                    <a:gd name="T60" fmla="*/ 161 w 1671"/>
                    <a:gd name="T61" fmla="*/ 390 h 966"/>
                    <a:gd name="T62" fmla="*/ 267 w 1671"/>
                    <a:gd name="T63" fmla="*/ 250 h 966"/>
                    <a:gd name="T64" fmla="*/ 170 w 1671"/>
                    <a:gd name="T65" fmla="*/ 183 h 966"/>
                    <a:gd name="T66" fmla="*/ 534 w 1671"/>
                    <a:gd name="T67" fmla="*/ 255 h 966"/>
                    <a:gd name="T68" fmla="*/ 378 w 1671"/>
                    <a:gd name="T69" fmla="*/ 369 h 966"/>
                    <a:gd name="T70" fmla="*/ 339 w 1671"/>
                    <a:gd name="T71" fmla="*/ 492 h 966"/>
                    <a:gd name="T72" fmla="*/ 403 w 1671"/>
                    <a:gd name="T73" fmla="*/ 627 h 966"/>
                    <a:gd name="T74" fmla="*/ 556 w 1671"/>
                    <a:gd name="T75" fmla="*/ 720 h 966"/>
                    <a:gd name="T76" fmla="*/ 1043 w 1671"/>
                    <a:gd name="T77" fmla="*/ 741 h 966"/>
                    <a:gd name="T78" fmla="*/ 1255 w 1671"/>
                    <a:gd name="T79" fmla="*/ 631 h 966"/>
                    <a:gd name="T80" fmla="*/ 1332 w 1671"/>
                    <a:gd name="T81" fmla="*/ 470 h 966"/>
                    <a:gd name="T82" fmla="*/ 1192 w 1671"/>
                    <a:gd name="T83" fmla="*/ 288 h 966"/>
                    <a:gd name="T84" fmla="*/ 963 w 1671"/>
                    <a:gd name="T85" fmla="*/ 204 h 966"/>
                    <a:gd name="T86" fmla="*/ 721 w 1671"/>
                    <a:gd name="T87" fmla="*/ 199 h 966"/>
                    <a:gd name="T88" fmla="*/ 534 w 1671"/>
                    <a:gd name="T89" fmla="*/ 255 h 966"/>
                    <a:gd name="T90" fmla="*/ 746 w 1671"/>
                    <a:gd name="T91" fmla="*/ 331 h 966"/>
                    <a:gd name="T92" fmla="*/ 988 w 1671"/>
                    <a:gd name="T93" fmla="*/ 344 h 966"/>
                    <a:gd name="T94" fmla="*/ 1111 w 1671"/>
                    <a:gd name="T95" fmla="*/ 437 h 966"/>
                    <a:gd name="T96" fmla="*/ 1090 w 1671"/>
                    <a:gd name="T97" fmla="*/ 559 h 966"/>
                    <a:gd name="T98" fmla="*/ 899 w 1671"/>
                    <a:gd name="T99" fmla="*/ 640 h 966"/>
                    <a:gd name="T100" fmla="*/ 653 w 1671"/>
                    <a:gd name="T101" fmla="*/ 610 h 966"/>
                    <a:gd name="T102" fmla="*/ 551 w 1671"/>
                    <a:gd name="T103" fmla="*/ 483 h 966"/>
                    <a:gd name="T104" fmla="*/ 628 w 1671"/>
                    <a:gd name="T105" fmla="*/ 369 h 966"/>
                    <a:gd name="T106" fmla="*/ 746 w 1671"/>
                    <a:gd name="T107" fmla="*/ 33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966">
                      <a:moveTo>
                        <a:pt x="170" y="183"/>
                      </a:moveTo>
                      <a:lnTo>
                        <a:pt x="390" y="56"/>
                      </a:lnTo>
                      <a:lnTo>
                        <a:pt x="509" y="128"/>
                      </a:lnTo>
                      <a:cubicBezTo>
                        <a:pt x="562" y="113"/>
                        <a:pt x="615" y="103"/>
                        <a:pt x="670" y="98"/>
                      </a:cubicBezTo>
                      <a:lnTo>
                        <a:pt x="670" y="0"/>
                      </a:lnTo>
                      <a:lnTo>
                        <a:pt x="997" y="0"/>
                      </a:lnTo>
                      <a:lnTo>
                        <a:pt x="997" y="98"/>
                      </a:lnTo>
                      <a:cubicBezTo>
                        <a:pt x="1063" y="106"/>
                        <a:pt x="1129" y="121"/>
                        <a:pt x="1192" y="145"/>
                      </a:cubicBezTo>
                      <a:lnTo>
                        <a:pt x="1310" y="77"/>
                      </a:lnTo>
                      <a:lnTo>
                        <a:pt x="1539" y="208"/>
                      </a:lnTo>
                      <a:lnTo>
                        <a:pt x="1425" y="276"/>
                      </a:lnTo>
                      <a:cubicBezTo>
                        <a:pt x="1457" y="312"/>
                        <a:pt x="1486" y="352"/>
                        <a:pt x="1510" y="394"/>
                      </a:cubicBezTo>
                      <a:lnTo>
                        <a:pt x="1671" y="394"/>
                      </a:lnTo>
                      <a:lnTo>
                        <a:pt x="1671" y="581"/>
                      </a:lnTo>
                      <a:lnTo>
                        <a:pt x="1510" y="581"/>
                      </a:lnTo>
                      <a:cubicBezTo>
                        <a:pt x="1492" y="612"/>
                        <a:pt x="1472" y="642"/>
                        <a:pt x="1450" y="669"/>
                      </a:cubicBezTo>
                      <a:lnTo>
                        <a:pt x="1577" y="742"/>
                      </a:lnTo>
                      <a:lnTo>
                        <a:pt x="1344" y="873"/>
                      </a:lnTo>
                      <a:lnTo>
                        <a:pt x="1238" y="805"/>
                      </a:lnTo>
                      <a:cubicBezTo>
                        <a:pt x="1161" y="838"/>
                        <a:pt x="1080" y="859"/>
                        <a:pt x="997" y="868"/>
                      </a:cubicBezTo>
                      <a:lnTo>
                        <a:pt x="997" y="966"/>
                      </a:lnTo>
                      <a:lnTo>
                        <a:pt x="674" y="966"/>
                      </a:lnTo>
                      <a:lnTo>
                        <a:pt x="674" y="868"/>
                      </a:lnTo>
                      <a:cubicBezTo>
                        <a:pt x="608" y="861"/>
                        <a:pt x="542" y="845"/>
                        <a:pt x="479" y="822"/>
                      </a:cubicBezTo>
                      <a:lnTo>
                        <a:pt x="365" y="885"/>
                      </a:lnTo>
                      <a:lnTo>
                        <a:pt x="136" y="754"/>
                      </a:lnTo>
                      <a:lnTo>
                        <a:pt x="250" y="691"/>
                      </a:lnTo>
                      <a:cubicBezTo>
                        <a:pt x="216" y="656"/>
                        <a:pt x="187" y="618"/>
                        <a:pt x="161" y="576"/>
                      </a:cubicBezTo>
                      <a:lnTo>
                        <a:pt x="0" y="576"/>
                      </a:lnTo>
                      <a:lnTo>
                        <a:pt x="0" y="390"/>
                      </a:lnTo>
                      <a:lnTo>
                        <a:pt x="161" y="390"/>
                      </a:lnTo>
                      <a:cubicBezTo>
                        <a:pt x="190" y="339"/>
                        <a:pt x="226" y="292"/>
                        <a:pt x="267" y="250"/>
                      </a:cubicBezTo>
                      <a:lnTo>
                        <a:pt x="170" y="183"/>
                      </a:lnTo>
                      <a:close/>
                      <a:moveTo>
                        <a:pt x="534" y="255"/>
                      </a:moveTo>
                      <a:cubicBezTo>
                        <a:pt x="474" y="280"/>
                        <a:pt x="420" y="319"/>
                        <a:pt x="378" y="369"/>
                      </a:cubicBezTo>
                      <a:cubicBezTo>
                        <a:pt x="352" y="405"/>
                        <a:pt x="339" y="448"/>
                        <a:pt x="339" y="492"/>
                      </a:cubicBezTo>
                      <a:cubicBezTo>
                        <a:pt x="346" y="542"/>
                        <a:pt x="369" y="589"/>
                        <a:pt x="403" y="627"/>
                      </a:cubicBezTo>
                      <a:cubicBezTo>
                        <a:pt x="447" y="669"/>
                        <a:pt x="499" y="700"/>
                        <a:pt x="556" y="720"/>
                      </a:cubicBezTo>
                      <a:cubicBezTo>
                        <a:pt x="709" y="792"/>
                        <a:pt x="884" y="799"/>
                        <a:pt x="1043" y="741"/>
                      </a:cubicBezTo>
                      <a:cubicBezTo>
                        <a:pt x="1123" y="726"/>
                        <a:pt x="1196" y="687"/>
                        <a:pt x="1255" y="631"/>
                      </a:cubicBezTo>
                      <a:cubicBezTo>
                        <a:pt x="1303" y="591"/>
                        <a:pt x="1331" y="533"/>
                        <a:pt x="1332" y="470"/>
                      </a:cubicBezTo>
                      <a:cubicBezTo>
                        <a:pt x="1317" y="391"/>
                        <a:pt x="1265" y="323"/>
                        <a:pt x="1192" y="288"/>
                      </a:cubicBezTo>
                      <a:cubicBezTo>
                        <a:pt x="1122" y="246"/>
                        <a:pt x="1044" y="217"/>
                        <a:pt x="963" y="204"/>
                      </a:cubicBezTo>
                      <a:cubicBezTo>
                        <a:pt x="883" y="193"/>
                        <a:pt x="801" y="192"/>
                        <a:pt x="721" y="199"/>
                      </a:cubicBezTo>
                      <a:cubicBezTo>
                        <a:pt x="656" y="208"/>
                        <a:pt x="593" y="227"/>
                        <a:pt x="534" y="255"/>
                      </a:cubicBezTo>
                      <a:close/>
                      <a:moveTo>
                        <a:pt x="746" y="331"/>
                      </a:moveTo>
                      <a:cubicBezTo>
                        <a:pt x="827" y="320"/>
                        <a:pt x="909" y="324"/>
                        <a:pt x="988" y="344"/>
                      </a:cubicBezTo>
                      <a:cubicBezTo>
                        <a:pt x="1039" y="358"/>
                        <a:pt x="1083" y="391"/>
                        <a:pt x="1111" y="437"/>
                      </a:cubicBezTo>
                      <a:cubicBezTo>
                        <a:pt x="1131" y="478"/>
                        <a:pt x="1123" y="527"/>
                        <a:pt x="1090" y="559"/>
                      </a:cubicBezTo>
                      <a:cubicBezTo>
                        <a:pt x="1038" y="608"/>
                        <a:pt x="970" y="637"/>
                        <a:pt x="899" y="640"/>
                      </a:cubicBezTo>
                      <a:cubicBezTo>
                        <a:pt x="816" y="650"/>
                        <a:pt x="731" y="640"/>
                        <a:pt x="653" y="610"/>
                      </a:cubicBezTo>
                      <a:cubicBezTo>
                        <a:pt x="600" y="588"/>
                        <a:pt x="561" y="540"/>
                        <a:pt x="551" y="483"/>
                      </a:cubicBezTo>
                      <a:cubicBezTo>
                        <a:pt x="559" y="436"/>
                        <a:pt x="587" y="395"/>
                        <a:pt x="628" y="369"/>
                      </a:cubicBezTo>
                      <a:cubicBezTo>
                        <a:pt x="663" y="347"/>
                        <a:pt x="704" y="333"/>
                        <a:pt x="746" y="331"/>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67">
                  <a:extLst>
                    <a:ext uri="{FF2B5EF4-FFF2-40B4-BE49-F238E27FC236}">
                      <a16:creationId xmlns:a16="http://schemas.microsoft.com/office/drawing/2014/main" id="{043528A8-FCA2-4832-9068-0CC180310493}"/>
                    </a:ext>
                  </a:extLst>
                </p:cNvPr>
                <p:cNvSpPr>
                  <a:spLocks/>
                </p:cNvSpPr>
                <p:nvPr/>
              </p:nvSpPr>
              <p:spPr bwMode="auto">
                <a:xfrm>
                  <a:off x="8102604" y="1446214"/>
                  <a:ext cx="695325" cy="469901"/>
                </a:xfrm>
                <a:custGeom>
                  <a:avLst/>
                  <a:gdLst>
                    <a:gd name="T0" fmla="*/ 0 w 3138"/>
                    <a:gd name="T1" fmla="*/ 1208 h 2113"/>
                    <a:gd name="T2" fmla="*/ 272 w 3138"/>
                    <a:gd name="T3" fmla="*/ 600 h 2113"/>
                    <a:gd name="T4" fmla="*/ 1319 w 3138"/>
                    <a:gd name="T5" fmla="*/ 0 h 2113"/>
                    <a:gd name="T6" fmla="*/ 1841 w 3138"/>
                    <a:gd name="T7" fmla="*/ 0 h 2113"/>
                    <a:gd name="T8" fmla="*/ 2884 w 3138"/>
                    <a:gd name="T9" fmla="*/ 604 h 2113"/>
                    <a:gd name="T10" fmla="*/ 3138 w 3138"/>
                    <a:gd name="T11" fmla="*/ 1196 h 2113"/>
                    <a:gd name="T12" fmla="*/ 1578 w 3138"/>
                    <a:gd name="T13" fmla="*/ 2113 h 2113"/>
                    <a:gd name="T14" fmla="*/ 0 w 3138"/>
                    <a:gd name="T15" fmla="*/ 1208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8" h="2113">
                      <a:moveTo>
                        <a:pt x="0" y="1208"/>
                      </a:moveTo>
                      <a:lnTo>
                        <a:pt x="272" y="600"/>
                      </a:lnTo>
                      <a:lnTo>
                        <a:pt x="1319" y="0"/>
                      </a:lnTo>
                      <a:lnTo>
                        <a:pt x="1841" y="0"/>
                      </a:lnTo>
                      <a:lnTo>
                        <a:pt x="2884" y="604"/>
                      </a:lnTo>
                      <a:lnTo>
                        <a:pt x="3138" y="1196"/>
                      </a:lnTo>
                      <a:lnTo>
                        <a:pt x="1578" y="2113"/>
                      </a:lnTo>
                      <a:lnTo>
                        <a:pt x="0" y="1208"/>
                      </a:lnTo>
                      <a:close/>
                    </a:path>
                  </a:pathLst>
                </a:custGeom>
                <a:noFill/>
                <a:ln w="19050"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286" name="Group 285">
            <a:extLst>
              <a:ext uri="{FF2B5EF4-FFF2-40B4-BE49-F238E27FC236}">
                <a16:creationId xmlns:a16="http://schemas.microsoft.com/office/drawing/2014/main" id="{1F0825CC-545C-468D-83F8-48AEC7F143F2}"/>
              </a:ext>
            </a:extLst>
          </p:cNvPr>
          <p:cNvGrpSpPr/>
          <p:nvPr/>
        </p:nvGrpSpPr>
        <p:grpSpPr>
          <a:xfrm>
            <a:off x="7469191" y="842963"/>
            <a:ext cx="504826" cy="388938"/>
            <a:chOff x="7469191" y="842963"/>
            <a:chExt cx="504826" cy="388938"/>
          </a:xfrm>
        </p:grpSpPr>
        <p:sp>
          <p:nvSpPr>
            <p:cNvPr id="122" name="Freeform 268">
              <a:extLst>
                <a:ext uri="{FF2B5EF4-FFF2-40B4-BE49-F238E27FC236}">
                  <a16:creationId xmlns:a16="http://schemas.microsoft.com/office/drawing/2014/main" id="{E93CC301-A3A1-423C-9F50-6759689F5BC3}"/>
                </a:ext>
              </a:extLst>
            </p:cNvPr>
            <p:cNvSpPr>
              <a:spLocks/>
            </p:cNvSpPr>
            <p:nvPr/>
          </p:nvSpPr>
          <p:spPr bwMode="auto">
            <a:xfrm>
              <a:off x="7469191" y="842963"/>
              <a:ext cx="504825" cy="388938"/>
            </a:xfrm>
            <a:custGeom>
              <a:avLst/>
              <a:gdLst>
                <a:gd name="T0" fmla="*/ 0 w 2275"/>
                <a:gd name="T1" fmla="*/ 1092 h 1750"/>
                <a:gd name="T2" fmla="*/ 0 w 2275"/>
                <a:gd name="T3" fmla="*/ 657 h 1750"/>
                <a:gd name="T4" fmla="*/ 1138 w 2275"/>
                <a:gd name="T5" fmla="*/ 0 h 1750"/>
                <a:gd name="T6" fmla="*/ 2275 w 2275"/>
                <a:gd name="T7" fmla="*/ 657 h 1750"/>
                <a:gd name="T8" fmla="*/ 2275 w 2275"/>
                <a:gd name="T9" fmla="*/ 1092 h 1750"/>
                <a:gd name="T10" fmla="*/ 1138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8" y="0"/>
                  </a:lnTo>
                  <a:lnTo>
                    <a:pt x="2275" y="657"/>
                  </a:lnTo>
                  <a:lnTo>
                    <a:pt x="2275" y="1092"/>
                  </a:lnTo>
                  <a:lnTo>
                    <a:pt x="1138" y="1750"/>
                  </a:lnTo>
                  <a:lnTo>
                    <a:pt x="0" y="1092"/>
                  </a:lnTo>
                  <a:close/>
                </a:path>
              </a:pathLst>
            </a:custGeom>
            <a:solidFill>
              <a:srgbClr val="ECECEC"/>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269">
              <a:extLst>
                <a:ext uri="{FF2B5EF4-FFF2-40B4-BE49-F238E27FC236}">
                  <a16:creationId xmlns:a16="http://schemas.microsoft.com/office/drawing/2014/main" id="{B626AC61-7635-4585-9712-86267441E7E0}"/>
                </a:ext>
              </a:extLst>
            </p:cNvPr>
            <p:cNvSpPr>
              <a:spLocks/>
            </p:cNvSpPr>
            <p:nvPr/>
          </p:nvSpPr>
          <p:spPr bwMode="auto">
            <a:xfrm>
              <a:off x="7469191" y="989013"/>
              <a:ext cx="252413" cy="242888"/>
            </a:xfrm>
            <a:custGeom>
              <a:avLst/>
              <a:gdLst>
                <a:gd name="T0" fmla="*/ 0 w 1138"/>
                <a:gd name="T1" fmla="*/ 0 h 1093"/>
                <a:gd name="T2" fmla="*/ 1138 w 1138"/>
                <a:gd name="T3" fmla="*/ 658 h 1093"/>
                <a:gd name="T4" fmla="*/ 1138 w 1138"/>
                <a:gd name="T5" fmla="*/ 1093 h 1093"/>
                <a:gd name="T6" fmla="*/ 0 w 1138"/>
                <a:gd name="T7" fmla="*/ 435 h 1093"/>
                <a:gd name="T8" fmla="*/ 0 w 1138"/>
                <a:gd name="T9" fmla="*/ 0 h 1093"/>
              </a:gdLst>
              <a:ahLst/>
              <a:cxnLst>
                <a:cxn ang="0">
                  <a:pos x="T0" y="T1"/>
                </a:cxn>
                <a:cxn ang="0">
                  <a:pos x="T2" y="T3"/>
                </a:cxn>
                <a:cxn ang="0">
                  <a:pos x="T4" y="T5"/>
                </a:cxn>
                <a:cxn ang="0">
                  <a:pos x="T6" y="T7"/>
                </a:cxn>
                <a:cxn ang="0">
                  <a:pos x="T8" y="T9"/>
                </a:cxn>
              </a:cxnLst>
              <a:rect l="0" t="0" r="r" b="b"/>
              <a:pathLst>
                <a:path w="1138" h="1093">
                  <a:moveTo>
                    <a:pt x="0" y="0"/>
                  </a:moveTo>
                  <a:lnTo>
                    <a:pt x="1138" y="658"/>
                  </a:lnTo>
                  <a:lnTo>
                    <a:pt x="1138" y="1093"/>
                  </a:lnTo>
                  <a:lnTo>
                    <a:pt x="0" y="4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70">
              <a:extLst>
                <a:ext uri="{FF2B5EF4-FFF2-40B4-BE49-F238E27FC236}">
                  <a16:creationId xmlns:a16="http://schemas.microsoft.com/office/drawing/2014/main" id="{733B9B13-6F58-4532-BF38-3B4B6C33E5AB}"/>
                </a:ext>
              </a:extLst>
            </p:cNvPr>
            <p:cNvSpPr>
              <a:spLocks/>
            </p:cNvSpPr>
            <p:nvPr/>
          </p:nvSpPr>
          <p:spPr bwMode="auto">
            <a:xfrm>
              <a:off x="7721604" y="989013"/>
              <a:ext cx="252413" cy="242888"/>
            </a:xfrm>
            <a:custGeom>
              <a:avLst/>
              <a:gdLst>
                <a:gd name="T0" fmla="*/ 0 w 1137"/>
                <a:gd name="T1" fmla="*/ 658 h 1093"/>
                <a:gd name="T2" fmla="*/ 1137 w 1137"/>
                <a:gd name="T3" fmla="*/ 0 h 1093"/>
                <a:gd name="T4" fmla="*/ 1137 w 1137"/>
                <a:gd name="T5" fmla="*/ 435 h 1093"/>
                <a:gd name="T6" fmla="*/ 0 w 1137"/>
                <a:gd name="T7" fmla="*/ 1093 h 1093"/>
                <a:gd name="T8" fmla="*/ 0 w 1137"/>
                <a:gd name="T9" fmla="*/ 658 h 1093"/>
              </a:gdLst>
              <a:ahLst/>
              <a:cxnLst>
                <a:cxn ang="0">
                  <a:pos x="T0" y="T1"/>
                </a:cxn>
                <a:cxn ang="0">
                  <a:pos x="T2" y="T3"/>
                </a:cxn>
                <a:cxn ang="0">
                  <a:pos x="T4" y="T5"/>
                </a:cxn>
                <a:cxn ang="0">
                  <a:pos x="T6" y="T7"/>
                </a:cxn>
                <a:cxn ang="0">
                  <a:pos x="T8" y="T9"/>
                </a:cxn>
              </a:cxnLst>
              <a:rect l="0" t="0" r="r" b="b"/>
              <a:pathLst>
                <a:path w="1137" h="1093">
                  <a:moveTo>
                    <a:pt x="0" y="658"/>
                  </a:moveTo>
                  <a:lnTo>
                    <a:pt x="1137" y="0"/>
                  </a:lnTo>
                  <a:lnTo>
                    <a:pt x="1137" y="435"/>
                  </a:lnTo>
                  <a:lnTo>
                    <a:pt x="0" y="1093"/>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71">
              <a:extLst>
                <a:ext uri="{FF2B5EF4-FFF2-40B4-BE49-F238E27FC236}">
                  <a16:creationId xmlns:a16="http://schemas.microsoft.com/office/drawing/2014/main" id="{A5A275A1-9F48-4B77-BCCE-1D877863EDA9}"/>
                </a:ext>
              </a:extLst>
            </p:cNvPr>
            <p:cNvSpPr>
              <a:spLocks noEditPoints="1"/>
            </p:cNvSpPr>
            <p:nvPr/>
          </p:nvSpPr>
          <p:spPr bwMode="auto">
            <a:xfrm>
              <a:off x="7469191" y="915988"/>
              <a:ext cx="504825" cy="315913"/>
            </a:xfrm>
            <a:custGeom>
              <a:avLst/>
              <a:gdLst>
                <a:gd name="T0" fmla="*/ 0 w 2275"/>
                <a:gd name="T1" fmla="*/ 330 h 1423"/>
                <a:gd name="T2" fmla="*/ 1138 w 2275"/>
                <a:gd name="T3" fmla="*/ 988 h 1423"/>
                <a:gd name="T4" fmla="*/ 1138 w 2275"/>
                <a:gd name="T5" fmla="*/ 1423 h 1423"/>
                <a:gd name="T6" fmla="*/ 0 w 2275"/>
                <a:gd name="T7" fmla="*/ 765 h 1423"/>
                <a:gd name="T8" fmla="*/ 0 w 2275"/>
                <a:gd name="T9" fmla="*/ 330 h 1423"/>
                <a:gd name="T10" fmla="*/ 1138 w 2275"/>
                <a:gd name="T11" fmla="*/ 988 h 1423"/>
                <a:gd name="T12" fmla="*/ 2275 w 2275"/>
                <a:gd name="T13" fmla="*/ 330 h 1423"/>
                <a:gd name="T14" fmla="*/ 2275 w 2275"/>
                <a:gd name="T15" fmla="*/ 765 h 1423"/>
                <a:gd name="T16" fmla="*/ 1138 w 2275"/>
                <a:gd name="T17" fmla="*/ 1423 h 1423"/>
                <a:gd name="T18" fmla="*/ 1138 w 2275"/>
                <a:gd name="T19" fmla="*/ 988 h 1423"/>
                <a:gd name="T20" fmla="*/ 565 w 2275"/>
                <a:gd name="T21" fmla="*/ 0 h 1423"/>
                <a:gd name="T22" fmla="*/ 1705 w 2275"/>
                <a:gd name="T23" fmla="*/ 657 h 1423"/>
                <a:gd name="T24" fmla="*/ 1705 w 2275"/>
                <a:gd name="T25" fmla="*/ 109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1423">
                  <a:moveTo>
                    <a:pt x="0" y="330"/>
                  </a:moveTo>
                  <a:lnTo>
                    <a:pt x="1138" y="988"/>
                  </a:lnTo>
                  <a:lnTo>
                    <a:pt x="1138" y="1423"/>
                  </a:lnTo>
                  <a:lnTo>
                    <a:pt x="0" y="765"/>
                  </a:lnTo>
                  <a:lnTo>
                    <a:pt x="0" y="330"/>
                  </a:lnTo>
                  <a:close/>
                  <a:moveTo>
                    <a:pt x="1138" y="988"/>
                  </a:moveTo>
                  <a:lnTo>
                    <a:pt x="2275" y="330"/>
                  </a:lnTo>
                  <a:lnTo>
                    <a:pt x="2275" y="765"/>
                  </a:lnTo>
                  <a:lnTo>
                    <a:pt x="1138" y="1423"/>
                  </a:lnTo>
                  <a:lnTo>
                    <a:pt x="1138" y="988"/>
                  </a:lnTo>
                  <a:close/>
                  <a:moveTo>
                    <a:pt x="565" y="0"/>
                  </a:moveTo>
                  <a:lnTo>
                    <a:pt x="1705" y="657"/>
                  </a:lnTo>
                  <a:lnTo>
                    <a:pt x="1705" y="1095"/>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72">
              <a:extLst>
                <a:ext uri="{FF2B5EF4-FFF2-40B4-BE49-F238E27FC236}">
                  <a16:creationId xmlns:a16="http://schemas.microsoft.com/office/drawing/2014/main" id="{0CDD3277-44C2-4DC4-9565-2DD7BBCEA453}"/>
                </a:ext>
              </a:extLst>
            </p:cNvPr>
            <p:cNvSpPr>
              <a:spLocks/>
            </p:cNvSpPr>
            <p:nvPr/>
          </p:nvSpPr>
          <p:spPr bwMode="auto">
            <a:xfrm>
              <a:off x="7580316" y="906463"/>
              <a:ext cx="280988" cy="260351"/>
            </a:xfrm>
            <a:custGeom>
              <a:avLst/>
              <a:gdLst>
                <a:gd name="T0" fmla="*/ 1265 w 1265"/>
                <a:gd name="T1" fmla="*/ 78 h 1171"/>
                <a:gd name="T2" fmla="*/ 124 w 1265"/>
                <a:gd name="T3" fmla="*/ 735 h 1171"/>
                <a:gd name="T4" fmla="*/ 124 w 1265"/>
                <a:gd name="T5" fmla="*/ 1171 h 1171"/>
                <a:gd name="T6" fmla="*/ 0 w 1265"/>
                <a:gd name="T7" fmla="*/ 1099 h 1171"/>
                <a:gd name="T8" fmla="*/ 0 w 1265"/>
                <a:gd name="T9" fmla="*/ 661 h 1171"/>
                <a:gd name="T10" fmla="*/ 1134 w 1265"/>
                <a:gd name="T11" fmla="*/ 0 h 1171"/>
                <a:gd name="T12" fmla="*/ 1265 w 1265"/>
                <a:gd name="T13" fmla="*/ 78 h 1171"/>
              </a:gdLst>
              <a:ahLst/>
              <a:cxnLst>
                <a:cxn ang="0">
                  <a:pos x="T0" y="T1"/>
                </a:cxn>
                <a:cxn ang="0">
                  <a:pos x="T2" y="T3"/>
                </a:cxn>
                <a:cxn ang="0">
                  <a:pos x="T4" y="T5"/>
                </a:cxn>
                <a:cxn ang="0">
                  <a:pos x="T6" y="T7"/>
                </a:cxn>
                <a:cxn ang="0">
                  <a:pos x="T8" y="T9"/>
                </a:cxn>
                <a:cxn ang="0">
                  <a:pos x="T10" y="T11"/>
                </a:cxn>
                <a:cxn ang="0">
                  <a:pos x="T12" y="T13"/>
                </a:cxn>
              </a:cxnLst>
              <a:rect l="0" t="0" r="r" b="b"/>
              <a:pathLst>
                <a:path w="1265" h="1171">
                  <a:moveTo>
                    <a:pt x="1265" y="78"/>
                  </a:moveTo>
                  <a:lnTo>
                    <a:pt x="124" y="735"/>
                  </a:lnTo>
                  <a:lnTo>
                    <a:pt x="124" y="1171"/>
                  </a:lnTo>
                  <a:lnTo>
                    <a:pt x="0" y="1099"/>
                  </a:lnTo>
                  <a:lnTo>
                    <a:pt x="0" y="661"/>
                  </a:lnTo>
                  <a:lnTo>
                    <a:pt x="1134" y="0"/>
                  </a:lnTo>
                  <a:lnTo>
                    <a:pt x="1265" y="78"/>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73">
              <a:extLst>
                <a:ext uri="{FF2B5EF4-FFF2-40B4-BE49-F238E27FC236}">
                  <a16:creationId xmlns:a16="http://schemas.microsoft.com/office/drawing/2014/main" id="{41DD2A21-E96D-4189-BC7B-BACE96B87A44}"/>
                </a:ext>
              </a:extLst>
            </p:cNvPr>
            <p:cNvSpPr>
              <a:spLocks noEditPoints="1"/>
            </p:cNvSpPr>
            <p:nvPr/>
          </p:nvSpPr>
          <p:spPr bwMode="auto">
            <a:xfrm>
              <a:off x="7554916" y="898526"/>
              <a:ext cx="285750" cy="255588"/>
            </a:xfrm>
            <a:custGeom>
              <a:avLst/>
              <a:gdLst>
                <a:gd name="T0" fmla="*/ 75 w 1289"/>
                <a:gd name="T1" fmla="*/ 752 h 1149"/>
                <a:gd name="T2" fmla="*/ 161 w 1289"/>
                <a:gd name="T3" fmla="*/ 877 h 1149"/>
                <a:gd name="T4" fmla="*/ 105 w 1289"/>
                <a:gd name="T5" fmla="*/ 907 h 1149"/>
                <a:gd name="T6" fmla="*/ 5 w 1289"/>
                <a:gd name="T7" fmla="*/ 769 h 1149"/>
                <a:gd name="T8" fmla="*/ 184 w 1289"/>
                <a:gd name="T9" fmla="*/ 1114 h 1149"/>
                <a:gd name="T10" fmla="*/ 228 w 1289"/>
                <a:gd name="T11" fmla="*/ 1021 h 1149"/>
                <a:gd name="T12" fmla="*/ 350 w 1289"/>
                <a:gd name="T13" fmla="*/ 1055 h 1149"/>
                <a:gd name="T14" fmla="*/ 301 w 1289"/>
                <a:gd name="T15" fmla="*/ 1148 h 1149"/>
                <a:gd name="T16" fmla="*/ 184 w 1289"/>
                <a:gd name="T17" fmla="*/ 1114 h 1149"/>
                <a:gd name="T18" fmla="*/ 297 w 1289"/>
                <a:gd name="T19" fmla="*/ 651 h 1149"/>
                <a:gd name="T20" fmla="*/ 473 w 1289"/>
                <a:gd name="T21" fmla="*/ 680 h 1149"/>
                <a:gd name="T22" fmla="*/ 503 w 1289"/>
                <a:gd name="T23" fmla="*/ 729 h 1149"/>
                <a:gd name="T24" fmla="*/ 312 w 1289"/>
                <a:gd name="T25" fmla="*/ 703 h 1149"/>
                <a:gd name="T26" fmla="*/ 271 w 1289"/>
                <a:gd name="T27" fmla="*/ 438 h 1149"/>
                <a:gd name="T28" fmla="*/ 370 w 1289"/>
                <a:gd name="T29" fmla="*/ 518 h 1149"/>
                <a:gd name="T30" fmla="*/ 341 w 1289"/>
                <a:gd name="T31" fmla="*/ 599 h 1149"/>
                <a:gd name="T32" fmla="*/ 228 w 1289"/>
                <a:gd name="T33" fmla="*/ 497 h 1149"/>
                <a:gd name="T34" fmla="*/ 271 w 1289"/>
                <a:gd name="T35" fmla="*/ 438 h 1149"/>
                <a:gd name="T36" fmla="*/ 721 w 1289"/>
                <a:gd name="T37" fmla="*/ 245 h 1149"/>
                <a:gd name="T38" fmla="*/ 768 w 1289"/>
                <a:gd name="T39" fmla="*/ 343 h 1149"/>
                <a:gd name="T40" fmla="*/ 664 w 1289"/>
                <a:gd name="T41" fmla="*/ 324 h 1149"/>
                <a:gd name="T42" fmla="*/ 627 w 1289"/>
                <a:gd name="T43" fmla="*/ 230 h 1149"/>
                <a:gd name="T44" fmla="*/ 643 w 1289"/>
                <a:gd name="T45" fmla="*/ 442 h 1149"/>
                <a:gd name="T46" fmla="*/ 761 w 1289"/>
                <a:gd name="T47" fmla="*/ 422 h 1149"/>
                <a:gd name="T48" fmla="*/ 924 w 1289"/>
                <a:gd name="T49" fmla="*/ 481 h 1149"/>
                <a:gd name="T50" fmla="*/ 801 w 1289"/>
                <a:gd name="T51" fmla="*/ 503 h 1149"/>
                <a:gd name="T52" fmla="*/ 643 w 1289"/>
                <a:gd name="T53" fmla="*/ 442 h 1149"/>
                <a:gd name="T54" fmla="*/ 1086 w 1289"/>
                <a:gd name="T55" fmla="*/ 36 h 1149"/>
                <a:gd name="T56" fmla="*/ 1132 w 1289"/>
                <a:gd name="T57" fmla="*/ 134 h 1149"/>
                <a:gd name="T58" fmla="*/ 1028 w 1289"/>
                <a:gd name="T59" fmla="*/ 115 h 1149"/>
                <a:gd name="T60" fmla="*/ 992 w 1289"/>
                <a:gd name="T61" fmla="*/ 21 h 1149"/>
                <a:gd name="T62" fmla="*/ 1008 w 1289"/>
                <a:gd name="T63" fmla="*/ 233 h 1149"/>
                <a:gd name="T64" fmla="*/ 1126 w 1289"/>
                <a:gd name="T65" fmla="*/ 213 h 1149"/>
                <a:gd name="T66" fmla="*/ 1289 w 1289"/>
                <a:gd name="T67" fmla="*/ 272 h 1149"/>
                <a:gd name="T68" fmla="*/ 1166 w 1289"/>
                <a:gd name="T69" fmla="*/ 294 h 1149"/>
                <a:gd name="T70" fmla="*/ 1008 w 1289"/>
                <a:gd name="T71" fmla="*/ 23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9" h="1149">
                  <a:moveTo>
                    <a:pt x="4" y="700"/>
                  </a:moveTo>
                  <a:cubicBezTo>
                    <a:pt x="30" y="715"/>
                    <a:pt x="54" y="732"/>
                    <a:pt x="75" y="752"/>
                  </a:cubicBezTo>
                  <a:cubicBezTo>
                    <a:pt x="97" y="771"/>
                    <a:pt x="116" y="793"/>
                    <a:pt x="133" y="817"/>
                  </a:cubicBezTo>
                  <a:cubicBezTo>
                    <a:pt x="145" y="836"/>
                    <a:pt x="154" y="856"/>
                    <a:pt x="161" y="877"/>
                  </a:cubicBezTo>
                  <a:cubicBezTo>
                    <a:pt x="166" y="901"/>
                    <a:pt x="167" y="925"/>
                    <a:pt x="166" y="948"/>
                  </a:cubicBezTo>
                  <a:cubicBezTo>
                    <a:pt x="144" y="937"/>
                    <a:pt x="124" y="923"/>
                    <a:pt x="105" y="907"/>
                  </a:cubicBezTo>
                  <a:cubicBezTo>
                    <a:pt x="83" y="888"/>
                    <a:pt x="63" y="866"/>
                    <a:pt x="45" y="842"/>
                  </a:cubicBezTo>
                  <a:cubicBezTo>
                    <a:pt x="28" y="820"/>
                    <a:pt x="14" y="796"/>
                    <a:pt x="5" y="769"/>
                  </a:cubicBezTo>
                  <a:cubicBezTo>
                    <a:pt x="0" y="747"/>
                    <a:pt x="0" y="723"/>
                    <a:pt x="4" y="700"/>
                  </a:cubicBezTo>
                  <a:close/>
                  <a:moveTo>
                    <a:pt x="184" y="1114"/>
                  </a:moveTo>
                  <a:cubicBezTo>
                    <a:pt x="185" y="1092"/>
                    <a:pt x="188" y="1070"/>
                    <a:pt x="192" y="1049"/>
                  </a:cubicBezTo>
                  <a:cubicBezTo>
                    <a:pt x="199" y="1034"/>
                    <a:pt x="212" y="1024"/>
                    <a:pt x="228" y="1021"/>
                  </a:cubicBezTo>
                  <a:cubicBezTo>
                    <a:pt x="250" y="1018"/>
                    <a:pt x="273" y="1020"/>
                    <a:pt x="293" y="1028"/>
                  </a:cubicBezTo>
                  <a:cubicBezTo>
                    <a:pt x="313" y="1035"/>
                    <a:pt x="332" y="1044"/>
                    <a:pt x="350" y="1055"/>
                  </a:cubicBezTo>
                  <a:cubicBezTo>
                    <a:pt x="350" y="1076"/>
                    <a:pt x="349" y="1097"/>
                    <a:pt x="346" y="1118"/>
                  </a:cubicBezTo>
                  <a:cubicBezTo>
                    <a:pt x="338" y="1136"/>
                    <a:pt x="321" y="1148"/>
                    <a:pt x="301" y="1148"/>
                  </a:cubicBezTo>
                  <a:cubicBezTo>
                    <a:pt x="276" y="1149"/>
                    <a:pt x="252" y="1145"/>
                    <a:pt x="228" y="1137"/>
                  </a:cubicBezTo>
                  <a:cubicBezTo>
                    <a:pt x="213" y="1130"/>
                    <a:pt x="199" y="1122"/>
                    <a:pt x="184" y="1114"/>
                  </a:cubicBezTo>
                  <a:close/>
                  <a:moveTo>
                    <a:pt x="251" y="671"/>
                  </a:moveTo>
                  <a:cubicBezTo>
                    <a:pt x="266" y="663"/>
                    <a:pt x="281" y="656"/>
                    <a:pt x="297" y="651"/>
                  </a:cubicBezTo>
                  <a:cubicBezTo>
                    <a:pt x="321" y="647"/>
                    <a:pt x="345" y="647"/>
                    <a:pt x="369" y="651"/>
                  </a:cubicBezTo>
                  <a:cubicBezTo>
                    <a:pt x="405" y="656"/>
                    <a:pt x="440" y="666"/>
                    <a:pt x="473" y="680"/>
                  </a:cubicBezTo>
                  <a:cubicBezTo>
                    <a:pt x="493" y="688"/>
                    <a:pt x="513" y="699"/>
                    <a:pt x="532" y="710"/>
                  </a:cubicBezTo>
                  <a:cubicBezTo>
                    <a:pt x="523" y="717"/>
                    <a:pt x="513" y="724"/>
                    <a:pt x="503" y="729"/>
                  </a:cubicBezTo>
                  <a:cubicBezTo>
                    <a:pt x="472" y="738"/>
                    <a:pt x="440" y="740"/>
                    <a:pt x="409" y="733"/>
                  </a:cubicBezTo>
                  <a:cubicBezTo>
                    <a:pt x="375" y="727"/>
                    <a:pt x="343" y="717"/>
                    <a:pt x="312" y="703"/>
                  </a:cubicBezTo>
                  <a:cubicBezTo>
                    <a:pt x="291" y="694"/>
                    <a:pt x="270" y="684"/>
                    <a:pt x="251" y="671"/>
                  </a:cubicBezTo>
                  <a:close/>
                  <a:moveTo>
                    <a:pt x="271" y="438"/>
                  </a:moveTo>
                  <a:cubicBezTo>
                    <a:pt x="291" y="449"/>
                    <a:pt x="310" y="461"/>
                    <a:pt x="328" y="475"/>
                  </a:cubicBezTo>
                  <a:cubicBezTo>
                    <a:pt x="343" y="488"/>
                    <a:pt x="357" y="503"/>
                    <a:pt x="370" y="518"/>
                  </a:cubicBezTo>
                  <a:cubicBezTo>
                    <a:pt x="384" y="533"/>
                    <a:pt x="386" y="555"/>
                    <a:pt x="375" y="572"/>
                  </a:cubicBezTo>
                  <a:cubicBezTo>
                    <a:pt x="365" y="583"/>
                    <a:pt x="354" y="592"/>
                    <a:pt x="341" y="599"/>
                  </a:cubicBezTo>
                  <a:cubicBezTo>
                    <a:pt x="316" y="586"/>
                    <a:pt x="293" y="571"/>
                    <a:pt x="271" y="554"/>
                  </a:cubicBezTo>
                  <a:cubicBezTo>
                    <a:pt x="254" y="537"/>
                    <a:pt x="240" y="518"/>
                    <a:pt x="228" y="497"/>
                  </a:cubicBezTo>
                  <a:cubicBezTo>
                    <a:pt x="223" y="484"/>
                    <a:pt x="226" y="470"/>
                    <a:pt x="234" y="460"/>
                  </a:cubicBezTo>
                  <a:cubicBezTo>
                    <a:pt x="245" y="450"/>
                    <a:pt x="258" y="443"/>
                    <a:pt x="271" y="438"/>
                  </a:cubicBezTo>
                  <a:close/>
                  <a:moveTo>
                    <a:pt x="664" y="209"/>
                  </a:moveTo>
                  <a:cubicBezTo>
                    <a:pt x="684" y="219"/>
                    <a:pt x="703" y="231"/>
                    <a:pt x="721" y="245"/>
                  </a:cubicBezTo>
                  <a:cubicBezTo>
                    <a:pt x="736" y="258"/>
                    <a:pt x="750" y="273"/>
                    <a:pt x="763" y="289"/>
                  </a:cubicBezTo>
                  <a:cubicBezTo>
                    <a:pt x="777" y="303"/>
                    <a:pt x="779" y="326"/>
                    <a:pt x="768" y="343"/>
                  </a:cubicBezTo>
                  <a:cubicBezTo>
                    <a:pt x="758" y="353"/>
                    <a:pt x="747" y="362"/>
                    <a:pt x="734" y="369"/>
                  </a:cubicBezTo>
                  <a:cubicBezTo>
                    <a:pt x="709" y="357"/>
                    <a:pt x="685" y="342"/>
                    <a:pt x="664" y="324"/>
                  </a:cubicBezTo>
                  <a:cubicBezTo>
                    <a:pt x="647" y="307"/>
                    <a:pt x="632" y="288"/>
                    <a:pt x="621" y="267"/>
                  </a:cubicBezTo>
                  <a:cubicBezTo>
                    <a:pt x="616" y="255"/>
                    <a:pt x="618" y="240"/>
                    <a:pt x="627" y="230"/>
                  </a:cubicBezTo>
                  <a:cubicBezTo>
                    <a:pt x="638" y="221"/>
                    <a:pt x="650" y="214"/>
                    <a:pt x="664" y="209"/>
                  </a:cubicBezTo>
                  <a:close/>
                  <a:moveTo>
                    <a:pt x="643" y="442"/>
                  </a:moveTo>
                  <a:cubicBezTo>
                    <a:pt x="658" y="433"/>
                    <a:pt x="674" y="427"/>
                    <a:pt x="690" y="422"/>
                  </a:cubicBezTo>
                  <a:cubicBezTo>
                    <a:pt x="714" y="417"/>
                    <a:pt x="738" y="417"/>
                    <a:pt x="761" y="422"/>
                  </a:cubicBezTo>
                  <a:cubicBezTo>
                    <a:pt x="797" y="426"/>
                    <a:pt x="832" y="436"/>
                    <a:pt x="865" y="450"/>
                  </a:cubicBezTo>
                  <a:cubicBezTo>
                    <a:pt x="886" y="459"/>
                    <a:pt x="906" y="469"/>
                    <a:pt x="924" y="481"/>
                  </a:cubicBezTo>
                  <a:cubicBezTo>
                    <a:pt x="915" y="488"/>
                    <a:pt x="906" y="494"/>
                    <a:pt x="896" y="499"/>
                  </a:cubicBezTo>
                  <a:cubicBezTo>
                    <a:pt x="865" y="509"/>
                    <a:pt x="833" y="510"/>
                    <a:pt x="801" y="503"/>
                  </a:cubicBezTo>
                  <a:cubicBezTo>
                    <a:pt x="766" y="496"/>
                    <a:pt x="734" y="485"/>
                    <a:pt x="705" y="473"/>
                  </a:cubicBezTo>
                  <a:cubicBezTo>
                    <a:pt x="684" y="464"/>
                    <a:pt x="663" y="454"/>
                    <a:pt x="643" y="442"/>
                  </a:cubicBezTo>
                  <a:close/>
                  <a:moveTo>
                    <a:pt x="1028" y="0"/>
                  </a:moveTo>
                  <a:cubicBezTo>
                    <a:pt x="1049" y="10"/>
                    <a:pt x="1068" y="22"/>
                    <a:pt x="1086" y="36"/>
                  </a:cubicBezTo>
                  <a:cubicBezTo>
                    <a:pt x="1101" y="49"/>
                    <a:pt x="1115" y="64"/>
                    <a:pt x="1127" y="80"/>
                  </a:cubicBezTo>
                  <a:cubicBezTo>
                    <a:pt x="1141" y="94"/>
                    <a:pt x="1143" y="117"/>
                    <a:pt x="1132" y="134"/>
                  </a:cubicBezTo>
                  <a:cubicBezTo>
                    <a:pt x="1123" y="144"/>
                    <a:pt x="1111" y="153"/>
                    <a:pt x="1099" y="160"/>
                  </a:cubicBezTo>
                  <a:cubicBezTo>
                    <a:pt x="1074" y="148"/>
                    <a:pt x="1050" y="132"/>
                    <a:pt x="1028" y="115"/>
                  </a:cubicBezTo>
                  <a:cubicBezTo>
                    <a:pt x="1012" y="98"/>
                    <a:pt x="997" y="79"/>
                    <a:pt x="986" y="58"/>
                  </a:cubicBezTo>
                  <a:cubicBezTo>
                    <a:pt x="981" y="46"/>
                    <a:pt x="983" y="31"/>
                    <a:pt x="992" y="21"/>
                  </a:cubicBezTo>
                  <a:cubicBezTo>
                    <a:pt x="1003" y="12"/>
                    <a:pt x="1015" y="5"/>
                    <a:pt x="1028" y="0"/>
                  </a:cubicBezTo>
                  <a:close/>
                  <a:moveTo>
                    <a:pt x="1008" y="233"/>
                  </a:moveTo>
                  <a:cubicBezTo>
                    <a:pt x="1023" y="224"/>
                    <a:pt x="1039" y="218"/>
                    <a:pt x="1055" y="213"/>
                  </a:cubicBezTo>
                  <a:cubicBezTo>
                    <a:pt x="1078" y="206"/>
                    <a:pt x="1103" y="206"/>
                    <a:pt x="1126" y="213"/>
                  </a:cubicBezTo>
                  <a:cubicBezTo>
                    <a:pt x="1162" y="217"/>
                    <a:pt x="1197" y="227"/>
                    <a:pt x="1230" y="241"/>
                  </a:cubicBezTo>
                  <a:cubicBezTo>
                    <a:pt x="1251" y="250"/>
                    <a:pt x="1270" y="260"/>
                    <a:pt x="1289" y="272"/>
                  </a:cubicBezTo>
                  <a:lnTo>
                    <a:pt x="1289" y="272"/>
                  </a:lnTo>
                  <a:cubicBezTo>
                    <a:pt x="1252" y="293"/>
                    <a:pt x="1209" y="301"/>
                    <a:pt x="1166" y="294"/>
                  </a:cubicBezTo>
                  <a:cubicBezTo>
                    <a:pt x="1133" y="288"/>
                    <a:pt x="1100" y="278"/>
                    <a:pt x="1070" y="264"/>
                  </a:cubicBezTo>
                  <a:cubicBezTo>
                    <a:pt x="1048" y="255"/>
                    <a:pt x="1028" y="245"/>
                    <a:pt x="1008" y="233"/>
                  </a:cubicBezTo>
                  <a:close/>
                </a:path>
              </a:pathLst>
            </a:custGeom>
            <a:solidFill>
              <a:srgbClr val="ECECEC"/>
            </a:solidFill>
            <a:ln w="3175" cap="flat">
              <a:solidFill>
                <a:srgbClr val="5E5E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274">
              <a:extLst>
                <a:ext uri="{FF2B5EF4-FFF2-40B4-BE49-F238E27FC236}">
                  <a16:creationId xmlns:a16="http://schemas.microsoft.com/office/drawing/2014/main" id="{C9D07BA4-FEE1-425B-9BDF-B81C03725075}"/>
                </a:ext>
              </a:extLst>
            </p:cNvPr>
            <p:cNvSpPr>
              <a:spLocks/>
            </p:cNvSpPr>
            <p:nvPr/>
          </p:nvSpPr>
          <p:spPr bwMode="auto">
            <a:xfrm>
              <a:off x="7469191" y="842963"/>
              <a:ext cx="504825" cy="388938"/>
            </a:xfrm>
            <a:custGeom>
              <a:avLst/>
              <a:gdLst>
                <a:gd name="T0" fmla="*/ 0 w 2275"/>
                <a:gd name="T1" fmla="*/ 1092 h 1750"/>
                <a:gd name="T2" fmla="*/ 0 w 2275"/>
                <a:gd name="T3" fmla="*/ 657 h 1750"/>
                <a:gd name="T4" fmla="*/ 1138 w 2275"/>
                <a:gd name="T5" fmla="*/ 0 h 1750"/>
                <a:gd name="T6" fmla="*/ 2275 w 2275"/>
                <a:gd name="T7" fmla="*/ 657 h 1750"/>
                <a:gd name="T8" fmla="*/ 2275 w 2275"/>
                <a:gd name="T9" fmla="*/ 1092 h 1750"/>
                <a:gd name="T10" fmla="*/ 1138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8" y="0"/>
                  </a:lnTo>
                  <a:lnTo>
                    <a:pt x="2275" y="657"/>
                  </a:lnTo>
                  <a:lnTo>
                    <a:pt x="2275" y="1092"/>
                  </a:lnTo>
                  <a:lnTo>
                    <a:pt x="1138" y="1750"/>
                  </a:lnTo>
                  <a:lnTo>
                    <a:pt x="0" y="1092"/>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9" name="Group 288">
            <a:extLst>
              <a:ext uri="{FF2B5EF4-FFF2-40B4-BE49-F238E27FC236}">
                <a16:creationId xmlns:a16="http://schemas.microsoft.com/office/drawing/2014/main" id="{0EDC12CA-2517-4938-A9C6-E19C69A5E185}"/>
              </a:ext>
            </a:extLst>
          </p:cNvPr>
          <p:cNvGrpSpPr/>
          <p:nvPr/>
        </p:nvGrpSpPr>
        <p:grpSpPr>
          <a:xfrm>
            <a:off x="8582029" y="793751"/>
            <a:ext cx="504825" cy="390526"/>
            <a:chOff x="8582029" y="793751"/>
            <a:chExt cx="504825" cy="390526"/>
          </a:xfrm>
        </p:grpSpPr>
        <p:sp>
          <p:nvSpPr>
            <p:cNvPr id="129" name="Freeform 275">
              <a:extLst>
                <a:ext uri="{FF2B5EF4-FFF2-40B4-BE49-F238E27FC236}">
                  <a16:creationId xmlns:a16="http://schemas.microsoft.com/office/drawing/2014/main" id="{5A157092-357E-4C45-ADE7-25D31D3D391F}"/>
                </a:ext>
              </a:extLst>
            </p:cNvPr>
            <p:cNvSpPr>
              <a:spLocks/>
            </p:cNvSpPr>
            <p:nvPr/>
          </p:nvSpPr>
          <p:spPr bwMode="auto">
            <a:xfrm>
              <a:off x="8582029" y="793751"/>
              <a:ext cx="504825" cy="390526"/>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solidFill>
              <a:srgbClr val="ECECEC"/>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276">
              <a:extLst>
                <a:ext uri="{FF2B5EF4-FFF2-40B4-BE49-F238E27FC236}">
                  <a16:creationId xmlns:a16="http://schemas.microsoft.com/office/drawing/2014/main" id="{E96AEF69-0DC4-4608-9433-8C668321013F}"/>
                </a:ext>
              </a:extLst>
            </p:cNvPr>
            <p:cNvSpPr>
              <a:spLocks/>
            </p:cNvSpPr>
            <p:nvPr/>
          </p:nvSpPr>
          <p:spPr bwMode="auto">
            <a:xfrm>
              <a:off x="8582029" y="941388"/>
              <a:ext cx="252413" cy="242888"/>
            </a:xfrm>
            <a:custGeom>
              <a:avLst/>
              <a:gdLst>
                <a:gd name="T0" fmla="*/ 0 w 1137"/>
                <a:gd name="T1" fmla="*/ 0 h 1093"/>
                <a:gd name="T2" fmla="*/ 1137 w 1137"/>
                <a:gd name="T3" fmla="*/ 658 h 1093"/>
                <a:gd name="T4" fmla="*/ 1137 w 1137"/>
                <a:gd name="T5" fmla="*/ 1093 h 1093"/>
                <a:gd name="T6" fmla="*/ 0 w 1137"/>
                <a:gd name="T7" fmla="*/ 435 h 1093"/>
                <a:gd name="T8" fmla="*/ 0 w 1137"/>
                <a:gd name="T9" fmla="*/ 0 h 1093"/>
              </a:gdLst>
              <a:ahLst/>
              <a:cxnLst>
                <a:cxn ang="0">
                  <a:pos x="T0" y="T1"/>
                </a:cxn>
                <a:cxn ang="0">
                  <a:pos x="T2" y="T3"/>
                </a:cxn>
                <a:cxn ang="0">
                  <a:pos x="T4" y="T5"/>
                </a:cxn>
                <a:cxn ang="0">
                  <a:pos x="T6" y="T7"/>
                </a:cxn>
                <a:cxn ang="0">
                  <a:pos x="T8" y="T9"/>
                </a:cxn>
              </a:cxnLst>
              <a:rect l="0" t="0" r="r" b="b"/>
              <a:pathLst>
                <a:path w="1137" h="1093">
                  <a:moveTo>
                    <a:pt x="0" y="0"/>
                  </a:moveTo>
                  <a:lnTo>
                    <a:pt x="1137" y="658"/>
                  </a:lnTo>
                  <a:lnTo>
                    <a:pt x="1137" y="1093"/>
                  </a:lnTo>
                  <a:lnTo>
                    <a:pt x="0" y="4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277">
              <a:extLst>
                <a:ext uri="{FF2B5EF4-FFF2-40B4-BE49-F238E27FC236}">
                  <a16:creationId xmlns:a16="http://schemas.microsoft.com/office/drawing/2014/main" id="{046E5718-2F40-46AF-BC42-4610C0DEF626}"/>
                </a:ext>
              </a:extLst>
            </p:cNvPr>
            <p:cNvSpPr>
              <a:spLocks/>
            </p:cNvSpPr>
            <p:nvPr/>
          </p:nvSpPr>
          <p:spPr bwMode="auto">
            <a:xfrm>
              <a:off x="8834441" y="941388"/>
              <a:ext cx="252413" cy="242888"/>
            </a:xfrm>
            <a:custGeom>
              <a:avLst/>
              <a:gdLst>
                <a:gd name="T0" fmla="*/ 0 w 1138"/>
                <a:gd name="T1" fmla="*/ 658 h 1093"/>
                <a:gd name="T2" fmla="*/ 1138 w 1138"/>
                <a:gd name="T3" fmla="*/ 0 h 1093"/>
                <a:gd name="T4" fmla="*/ 1138 w 1138"/>
                <a:gd name="T5" fmla="*/ 435 h 1093"/>
                <a:gd name="T6" fmla="*/ 0 w 1138"/>
                <a:gd name="T7" fmla="*/ 1093 h 1093"/>
                <a:gd name="T8" fmla="*/ 0 w 1138"/>
                <a:gd name="T9" fmla="*/ 658 h 1093"/>
              </a:gdLst>
              <a:ahLst/>
              <a:cxnLst>
                <a:cxn ang="0">
                  <a:pos x="T0" y="T1"/>
                </a:cxn>
                <a:cxn ang="0">
                  <a:pos x="T2" y="T3"/>
                </a:cxn>
                <a:cxn ang="0">
                  <a:pos x="T4" y="T5"/>
                </a:cxn>
                <a:cxn ang="0">
                  <a:pos x="T6" y="T7"/>
                </a:cxn>
                <a:cxn ang="0">
                  <a:pos x="T8" y="T9"/>
                </a:cxn>
              </a:cxnLst>
              <a:rect l="0" t="0" r="r" b="b"/>
              <a:pathLst>
                <a:path w="1138" h="1093">
                  <a:moveTo>
                    <a:pt x="0" y="658"/>
                  </a:moveTo>
                  <a:lnTo>
                    <a:pt x="1138" y="0"/>
                  </a:lnTo>
                  <a:lnTo>
                    <a:pt x="1138" y="435"/>
                  </a:lnTo>
                  <a:lnTo>
                    <a:pt x="0" y="1093"/>
                  </a:lnTo>
                  <a:lnTo>
                    <a:pt x="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78">
              <a:extLst>
                <a:ext uri="{FF2B5EF4-FFF2-40B4-BE49-F238E27FC236}">
                  <a16:creationId xmlns:a16="http://schemas.microsoft.com/office/drawing/2014/main" id="{417A46A8-5AA5-4541-ADF7-2002F2A118A4}"/>
                </a:ext>
              </a:extLst>
            </p:cNvPr>
            <p:cNvSpPr>
              <a:spLocks noEditPoints="1"/>
            </p:cNvSpPr>
            <p:nvPr/>
          </p:nvSpPr>
          <p:spPr bwMode="auto">
            <a:xfrm>
              <a:off x="8582029" y="866776"/>
              <a:ext cx="504825" cy="317501"/>
            </a:xfrm>
            <a:custGeom>
              <a:avLst/>
              <a:gdLst>
                <a:gd name="T0" fmla="*/ 0 w 2275"/>
                <a:gd name="T1" fmla="*/ 329 h 1422"/>
                <a:gd name="T2" fmla="*/ 1137 w 2275"/>
                <a:gd name="T3" fmla="*/ 987 h 1422"/>
                <a:gd name="T4" fmla="*/ 1137 w 2275"/>
                <a:gd name="T5" fmla="*/ 1422 h 1422"/>
                <a:gd name="T6" fmla="*/ 0 w 2275"/>
                <a:gd name="T7" fmla="*/ 764 h 1422"/>
                <a:gd name="T8" fmla="*/ 0 w 2275"/>
                <a:gd name="T9" fmla="*/ 329 h 1422"/>
                <a:gd name="T10" fmla="*/ 1137 w 2275"/>
                <a:gd name="T11" fmla="*/ 987 h 1422"/>
                <a:gd name="T12" fmla="*/ 2275 w 2275"/>
                <a:gd name="T13" fmla="*/ 329 h 1422"/>
                <a:gd name="T14" fmla="*/ 2275 w 2275"/>
                <a:gd name="T15" fmla="*/ 764 h 1422"/>
                <a:gd name="T16" fmla="*/ 1137 w 2275"/>
                <a:gd name="T17" fmla="*/ 1422 h 1422"/>
                <a:gd name="T18" fmla="*/ 1137 w 2275"/>
                <a:gd name="T19" fmla="*/ 987 h 1422"/>
                <a:gd name="T20" fmla="*/ 565 w 2275"/>
                <a:gd name="T21" fmla="*/ 0 h 1422"/>
                <a:gd name="T22" fmla="*/ 1704 w 2275"/>
                <a:gd name="T23" fmla="*/ 656 h 1422"/>
                <a:gd name="T24" fmla="*/ 1704 w 2275"/>
                <a:gd name="T25" fmla="*/ 109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1422">
                  <a:moveTo>
                    <a:pt x="0" y="329"/>
                  </a:moveTo>
                  <a:lnTo>
                    <a:pt x="1137" y="987"/>
                  </a:lnTo>
                  <a:lnTo>
                    <a:pt x="1137" y="1422"/>
                  </a:lnTo>
                  <a:lnTo>
                    <a:pt x="0" y="764"/>
                  </a:lnTo>
                  <a:lnTo>
                    <a:pt x="0" y="329"/>
                  </a:lnTo>
                  <a:close/>
                  <a:moveTo>
                    <a:pt x="1137" y="987"/>
                  </a:moveTo>
                  <a:lnTo>
                    <a:pt x="2275" y="329"/>
                  </a:lnTo>
                  <a:lnTo>
                    <a:pt x="2275" y="764"/>
                  </a:lnTo>
                  <a:lnTo>
                    <a:pt x="1137" y="1422"/>
                  </a:lnTo>
                  <a:lnTo>
                    <a:pt x="1137" y="987"/>
                  </a:lnTo>
                  <a:close/>
                  <a:moveTo>
                    <a:pt x="565" y="0"/>
                  </a:moveTo>
                  <a:lnTo>
                    <a:pt x="1704" y="656"/>
                  </a:lnTo>
                  <a:lnTo>
                    <a:pt x="1704" y="1094"/>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79">
              <a:extLst>
                <a:ext uri="{FF2B5EF4-FFF2-40B4-BE49-F238E27FC236}">
                  <a16:creationId xmlns:a16="http://schemas.microsoft.com/office/drawing/2014/main" id="{4649D2BA-10FE-4A77-83B8-1DE73839532B}"/>
                </a:ext>
              </a:extLst>
            </p:cNvPr>
            <p:cNvSpPr>
              <a:spLocks/>
            </p:cNvSpPr>
            <p:nvPr/>
          </p:nvSpPr>
          <p:spPr bwMode="auto">
            <a:xfrm>
              <a:off x="8693154" y="857251"/>
              <a:ext cx="280988" cy="260351"/>
            </a:xfrm>
            <a:custGeom>
              <a:avLst/>
              <a:gdLst>
                <a:gd name="T0" fmla="*/ 1265 w 1265"/>
                <a:gd name="T1" fmla="*/ 77 h 1170"/>
                <a:gd name="T2" fmla="*/ 124 w 1265"/>
                <a:gd name="T3" fmla="*/ 734 h 1170"/>
                <a:gd name="T4" fmla="*/ 124 w 1265"/>
                <a:gd name="T5" fmla="*/ 1170 h 1170"/>
                <a:gd name="T6" fmla="*/ 0 w 1265"/>
                <a:gd name="T7" fmla="*/ 1098 h 1170"/>
                <a:gd name="T8" fmla="*/ 0 w 1265"/>
                <a:gd name="T9" fmla="*/ 660 h 1170"/>
                <a:gd name="T10" fmla="*/ 1133 w 1265"/>
                <a:gd name="T11" fmla="*/ 0 h 1170"/>
                <a:gd name="T12" fmla="*/ 1265 w 1265"/>
                <a:gd name="T13" fmla="*/ 77 h 1170"/>
              </a:gdLst>
              <a:ahLst/>
              <a:cxnLst>
                <a:cxn ang="0">
                  <a:pos x="T0" y="T1"/>
                </a:cxn>
                <a:cxn ang="0">
                  <a:pos x="T2" y="T3"/>
                </a:cxn>
                <a:cxn ang="0">
                  <a:pos x="T4" y="T5"/>
                </a:cxn>
                <a:cxn ang="0">
                  <a:pos x="T6" y="T7"/>
                </a:cxn>
                <a:cxn ang="0">
                  <a:pos x="T8" y="T9"/>
                </a:cxn>
                <a:cxn ang="0">
                  <a:pos x="T10" y="T11"/>
                </a:cxn>
                <a:cxn ang="0">
                  <a:pos x="T12" y="T13"/>
                </a:cxn>
              </a:cxnLst>
              <a:rect l="0" t="0" r="r" b="b"/>
              <a:pathLst>
                <a:path w="1265" h="1170">
                  <a:moveTo>
                    <a:pt x="1265" y="77"/>
                  </a:moveTo>
                  <a:lnTo>
                    <a:pt x="124" y="734"/>
                  </a:lnTo>
                  <a:lnTo>
                    <a:pt x="124" y="1170"/>
                  </a:lnTo>
                  <a:lnTo>
                    <a:pt x="0" y="1098"/>
                  </a:lnTo>
                  <a:lnTo>
                    <a:pt x="0" y="660"/>
                  </a:lnTo>
                  <a:lnTo>
                    <a:pt x="1133" y="0"/>
                  </a:lnTo>
                  <a:lnTo>
                    <a:pt x="1265" y="77"/>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80">
              <a:extLst>
                <a:ext uri="{FF2B5EF4-FFF2-40B4-BE49-F238E27FC236}">
                  <a16:creationId xmlns:a16="http://schemas.microsoft.com/office/drawing/2014/main" id="{0415226D-8A6F-4E65-AF80-DDEC4DAEAC7A}"/>
                </a:ext>
              </a:extLst>
            </p:cNvPr>
            <p:cNvSpPr>
              <a:spLocks noEditPoints="1"/>
            </p:cNvSpPr>
            <p:nvPr/>
          </p:nvSpPr>
          <p:spPr bwMode="auto">
            <a:xfrm>
              <a:off x="8667754" y="849313"/>
              <a:ext cx="285750" cy="257176"/>
            </a:xfrm>
            <a:custGeom>
              <a:avLst/>
              <a:gdLst>
                <a:gd name="T0" fmla="*/ 75 w 1289"/>
                <a:gd name="T1" fmla="*/ 752 h 1149"/>
                <a:gd name="T2" fmla="*/ 160 w 1289"/>
                <a:gd name="T3" fmla="*/ 877 h 1149"/>
                <a:gd name="T4" fmla="*/ 105 w 1289"/>
                <a:gd name="T5" fmla="*/ 907 h 1149"/>
                <a:gd name="T6" fmla="*/ 5 w 1289"/>
                <a:gd name="T7" fmla="*/ 770 h 1149"/>
                <a:gd name="T8" fmla="*/ 184 w 1289"/>
                <a:gd name="T9" fmla="*/ 1114 h 1149"/>
                <a:gd name="T10" fmla="*/ 228 w 1289"/>
                <a:gd name="T11" fmla="*/ 1022 h 1149"/>
                <a:gd name="T12" fmla="*/ 349 w 1289"/>
                <a:gd name="T13" fmla="*/ 1055 h 1149"/>
                <a:gd name="T14" fmla="*/ 301 w 1289"/>
                <a:gd name="T15" fmla="*/ 1148 h 1149"/>
                <a:gd name="T16" fmla="*/ 184 w 1289"/>
                <a:gd name="T17" fmla="*/ 1114 h 1149"/>
                <a:gd name="T18" fmla="*/ 297 w 1289"/>
                <a:gd name="T19" fmla="*/ 652 h 1149"/>
                <a:gd name="T20" fmla="*/ 472 w 1289"/>
                <a:gd name="T21" fmla="*/ 680 h 1149"/>
                <a:gd name="T22" fmla="*/ 502 w 1289"/>
                <a:gd name="T23" fmla="*/ 729 h 1149"/>
                <a:gd name="T24" fmla="*/ 312 w 1289"/>
                <a:gd name="T25" fmla="*/ 703 h 1149"/>
                <a:gd name="T26" fmla="*/ 270 w 1289"/>
                <a:gd name="T27" fmla="*/ 439 h 1149"/>
                <a:gd name="T28" fmla="*/ 369 w 1289"/>
                <a:gd name="T29" fmla="*/ 519 h 1149"/>
                <a:gd name="T30" fmla="*/ 341 w 1289"/>
                <a:gd name="T31" fmla="*/ 599 h 1149"/>
                <a:gd name="T32" fmla="*/ 228 w 1289"/>
                <a:gd name="T33" fmla="*/ 497 h 1149"/>
                <a:gd name="T34" fmla="*/ 270 w 1289"/>
                <a:gd name="T35" fmla="*/ 439 h 1149"/>
                <a:gd name="T36" fmla="*/ 721 w 1289"/>
                <a:gd name="T37" fmla="*/ 245 h 1149"/>
                <a:gd name="T38" fmla="*/ 767 w 1289"/>
                <a:gd name="T39" fmla="*/ 343 h 1149"/>
                <a:gd name="T40" fmla="*/ 663 w 1289"/>
                <a:gd name="T41" fmla="*/ 324 h 1149"/>
                <a:gd name="T42" fmla="*/ 627 w 1289"/>
                <a:gd name="T43" fmla="*/ 230 h 1149"/>
                <a:gd name="T44" fmla="*/ 643 w 1289"/>
                <a:gd name="T45" fmla="*/ 442 h 1149"/>
                <a:gd name="T46" fmla="*/ 761 w 1289"/>
                <a:gd name="T47" fmla="*/ 422 h 1149"/>
                <a:gd name="T48" fmla="*/ 924 w 1289"/>
                <a:gd name="T49" fmla="*/ 481 h 1149"/>
                <a:gd name="T50" fmla="*/ 801 w 1289"/>
                <a:gd name="T51" fmla="*/ 503 h 1149"/>
                <a:gd name="T52" fmla="*/ 643 w 1289"/>
                <a:gd name="T53" fmla="*/ 442 h 1149"/>
                <a:gd name="T54" fmla="*/ 1086 w 1289"/>
                <a:gd name="T55" fmla="*/ 36 h 1149"/>
                <a:gd name="T56" fmla="*/ 1132 w 1289"/>
                <a:gd name="T57" fmla="*/ 134 h 1149"/>
                <a:gd name="T58" fmla="*/ 1028 w 1289"/>
                <a:gd name="T59" fmla="*/ 115 h 1149"/>
                <a:gd name="T60" fmla="*/ 992 w 1289"/>
                <a:gd name="T61" fmla="*/ 21 h 1149"/>
                <a:gd name="T62" fmla="*/ 1008 w 1289"/>
                <a:gd name="T63" fmla="*/ 233 h 1149"/>
                <a:gd name="T64" fmla="*/ 1126 w 1289"/>
                <a:gd name="T65" fmla="*/ 213 h 1149"/>
                <a:gd name="T66" fmla="*/ 1289 w 1289"/>
                <a:gd name="T67" fmla="*/ 272 h 1149"/>
                <a:gd name="T68" fmla="*/ 1166 w 1289"/>
                <a:gd name="T69" fmla="*/ 294 h 1149"/>
                <a:gd name="T70" fmla="*/ 1008 w 1289"/>
                <a:gd name="T71" fmla="*/ 23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9" h="1149">
                  <a:moveTo>
                    <a:pt x="3" y="701"/>
                  </a:moveTo>
                  <a:cubicBezTo>
                    <a:pt x="29" y="715"/>
                    <a:pt x="53" y="732"/>
                    <a:pt x="75" y="752"/>
                  </a:cubicBezTo>
                  <a:cubicBezTo>
                    <a:pt x="97" y="771"/>
                    <a:pt x="116" y="793"/>
                    <a:pt x="133" y="817"/>
                  </a:cubicBezTo>
                  <a:cubicBezTo>
                    <a:pt x="144" y="836"/>
                    <a:pt x="154" y="856"/>
                    <a:pt x="160" y="877"/>
                  </a:cubicBezTo>
                  <a:cubicBezTo>
                    <a:pt x="165" y="901"/>
                    <a:pt x="167" y="925"/>
                    <a:pt x="165" y="949"/>
                  </a:cubicBezTo>
                  <a:cubicBezTo>
                    <a:pt x="144" y="937"/>
                    <a:pt x="124" y="923"/>
                    <a:pt x="105" y="907"/>
                  </a:cubicBezTo>
                  <a:cubicBezTo>
                    <a:pt x="82" y="888"/>
                    <a:pt x="62" y="866"/>
                    <a:pt x="45" y="842"/>
                  </a:cubicBezTo>
                  <a:cubicBezTo>
                    <a:pt x="28" y="820"/>
                    <a:pt x="14" y="796"/>
                    <a:pt x="5" y="770"/>
                  </a:cubicBezTo>
                  <a:cubicBezTo>
                    <a:pt x="0" y="747"/>
                    <a:pt x="0" y="723"/>
                    <a:pt x="3" y="701"/>
                  </a:cubicBezTo>
                  <a:close/>
                  <a:moveTo>
                    <a:pt x="184" y="1114"/>
                  </a:moveTo>
                  <a:cubicBezTo>
                    <a:pt x="185" y="1092"/>
                    <a:pt x="187" y="1070"/>
                    <a:pt x="192" y="1049"/>
                  </a:cubicBezTo>
                  <a:cubicBezTo>
                    <a:pt x="199" y="1034"/>
                    <a:pt x="212" y="1024"/>
                    <a:pt x="228" y="1022"/>
                  </a:cubicBezTo>
                  <a:cubicBezTo>
                    <a:pt x="250" y="1018"/>
                    <a:pt x="272" y="1020"/>
                    <a:pt x="293" y="1028"/>
                  </a:cubicBezTo>
                  <a:cubicBezTo>
                    <a:pt x="313" y="1035"/>
                    <a:pt x="331" y="1045"/>
                    <a:pt x="349" y="1055"/>
                  </a:cubicBezTo>
                  <a:cubicBezTo>
                    <a:pt x="350" y="1076"/>
                    <a:pt x="349" y="1097"/>
                    <a:pt x="346" y="1118"/>
                  </a:cubicBezTo>
                  <a:cubicBezTo>
                    <a:pt x="338" y="1136"/>
                    <a:pt x="320" y="1148"/>
                    <a:pt x="301" y="1148"/>
                  </a:cubicBezTo>
                  <a:cubicBezTo>
                    <a:pt x="276" y="1149"/>
                    <a:pt x="251" y="1145"/>
                    <a:pt x="228" y="1137"/>
                  </a:cubicBezTo>
                  <a:cubicBezTo>
                    <a:pt x="213" y="1130"/>
                    <a:pt x="198" y="1123"/>
                    <a:pt x="184" y="1114"/>
                  </a:cubicBezTo>
                  <a:close/>
                  <a:moveTo>
                    <a:pt x="250" y="672"/>
                  </a:moveTo>
                  <a:cubicBezTo>
                    <a:pt x="265" y="663"/>
                    <a:pt x="281" y="657"/>
                    <a:pt x="297" y="652"/>
                  </a:cubicBezTo>
                  <a:cubicBezTo>
                    <a:pt x="320" y="647"/>
                    <a:pt x="345" y="647"/>
                    <a:pt x="368" y="652"/>
                  </a:cubicBezTo>
                  <a:cubicBezTo>
                    <a:pt x="404" y="656"/>
                    <a:pt x="439" y="666"/>
                    <a:pt x="472" y="680"/>
                  </a:cubicBezTo>
                  <a:cubicBezTo>
                    <a:pt x="493" y="689"/>
                    <a:pt x="512" y="699"/>
                    <a:pt x="531" y="711"/>
                  </a:cubicBezTo>
                  <a:cubicBezTo>
                    <a:pt x="522" y="718"/>
                    <a:pt x="512" y="724"/>
                    <a:pt x="502" y="729"/>
                  </a:cubicBezTo>
                  <a:cubicBezTo>
                    <a:pt x="472" y="739"/>
                    <a:pt x="439" y="740"/>
                    <a:pt x="408" y="733"/>
                  </a:cubicBezTo>
                  <a:cubicBezTo>
                    <a:pt x="375" y="727"/>
                    <a:pt x="343" y="717"/>
                    <a:pt x="312" y="703"/>
                  </a:cubicBezTo>
                  <a:cubicBezTo>
                    <a:pt x="290" y="694"/>
                    <a:pt x="270" y="684"/>
                    <a:pt x="250" y="672"/>
                  </a:cubicBezTo>
                  <a:close/>
                  <a:moveTo>
                    <a:pt x="270" y="439"/>
                  </a:moveTo>
                  <a:cubicBezTo>
                    <a:pt x="291" y="449"/>
                    <a:pt x="310" y="461"/>
                    <a:pt x="328" y="475"/>
                  </a:cubicBezTo>
                  <a:cubicBezTo>
                    <a:pt x="343" y="488"/>
                    <a:pt x="357" y="503"/>
                    <a:pt x="369" y="519"/>
                  </a:cubicBezTo>
                  <a:cubicBezTo>
                    <a:pt x="383" y="533"/>
                    <a:pt x="385" y="556"/>
                    <a:pt x="374" y="573"/>
                  </a:cubicBezTo>
                  <a:cubicBezTo>
                    <a:pt x="365" y="583"/>
                    <a:pt x="353" y="592"/>
                    <a:pt x="341" y="599"/>
                  </a:cubicBezTo>
                  <a:cubicBezTo>
                    <a:pt x="316" y="587"/>
                    <a:pt x="292" y="572"/>
                    <a:pt x="270" y="554"/>
                  </a:cubicBezTo>
                  <a:cubicBezTo>
                    <a:pt x="254" y="537"/>
                    <a:pt x="239" y="518"/>
                    <a:pt x="228" y="497"/>
                  </a:cubicBezTo>
                  <a:cubicBezTo>
                    <a:pt x="223" y="485"/>
                    <a:pt x="225" y="470"/>
                    <a:pt x="234" y="460"/>
                  </a:cubicBezTo>
                  <a:cubicBezTo>
                    <a:pt x="245" y="451"/>
                    <a:pt x="257" y="444"/>
                    <a:pt x="270" y="439"/>
                  </a:cubicBezTo>
                  <a:close/>
                  <a:moveTo>
                    <a:pt x="663" y="209"/>
                  </a:moveTo>
                  <a:cubicBezTo>
                    <a:pt x="683" y="219"/>
                    <a:pt x="703" y="231"/>
                    <a:pt x="721" y="245"/>
                  </a:cubicBezTo>
                  <a:cubicBezTo>
                    <a:pt x="736" y="259"/>
                    <a:pt x="750" y="273"/>
                    <a:pt x="762" y="289"/>
                  </a:cubicBezTo>
                  <a:cubicBezTo>
                    <a:pt x="776" y="304"/>
                    <a:pt x="778" y="326"/>
                    <a:pt x="767" y="343"/>
                  </a:cubicBezTo>
                  <a:cubicBezTo>
                    <a:pt x="758" y="354"/>
                    <a:pt x="746" y="362"/>
                    <a:pt x="733" y="369"/>
                  </a:cubicBezTo>
                  <a:cubicBezTo>
                    <a:pt x="708" y="357"/>
                    <a:pt x="685" y="342"/>
                    <a:pt x="663" y="324"/>
                  </a:cubicBezTo>
                  <a:cubicBezTo>
                    <a:pt x="646" y="307"/>
                    <a:pt x="632" y="288"/>
                    <a:pt x="621" y="268"/>
                  </a:cubicBezTo>
                  <a:cubicBezTo>
                    <a:pt x="616" y="255"/>
                    <a:pt x="618" y="240"/>
                    <a:pt x="627" y="230"/>
                  </a:cubicBezTo>
                  <a:cubicBezTo>
                    <a:pt x="638" y="221"/>
                    <a:pt x="650" y="214"/>
                    <a:pt x="663" y="209"/>
                  </a:cubicBezTo>
                  <a:close/>
                  <a:moveTo>
                    <a:pt x="643" y="442"/>
                  </a:moveTo>
                  <a:cubicBezTo>
                    <a:pt x="658" y="434"/>
                    <a:pt x="673" y="427"/>
                    <a:pt x="690" y="422"/>
                  </a:cubicBezTo>
                  <a:cubicBezTo>
                    <a:pt x="713" y="417"/>
                    <a:pt x="737" y="417"/>
                    <a:pt x="761" y="422"/>
                  </a:cubicBezTo>
                  <a:cubicBezTo>
                    <a:pt x="797" y="426"/>
                    <a:pt x="832" y="436"/>
                    <a:pt x="865" y="451"/>
                  </a:cubicBezTo>
                  <a:cubicBezTo>
                    <a:pt x="885" y="459"/>
                    <a:pt x="905" y="469"/>
                    <a:pt x="924" y="481"/>
                  </a:cubicBezTo>
                  <a:cubicBezTo>
                    <a:pt x="915" y="488"/>
                    <a:pt x="905" y="494"/>
                    <a:pt x="895" y="500"/>
                  </a:cubicBezTo>
                  <a:cubicBezTo>
                    <a:pt x="865" y="509"/>
                    <a:pt x="832" y="510"/>
                    <a:pt x="801" y="503"/>
                  </a:cubicBezTo>
                  <a:cubicBezTo>
                    <a:pt x="766" y="496"/>
                    <a:pt x="733" y="486"/>
                    <a:pt x="705" y="473"/>
                  </a:cubicBezTo>
                  <a:cubicBezTo>
                    <a:pt x="683" y="465"/>
                    <a:pt x="663" y="454"/>
                    <a:pt x="643" y="442"/>
                  </a:cubicBezTo>
                  <a:close/>
                  <a:moveTo>
                    <a:pt x="1028" y="0"/>
                  </a:moveTo>
                  <a:cubicBezTo>
                    <a:pt x="1048" y="10"/>
                    <a:pt x="1068" y="22"/>
                    <a:pt x="1086" y="36"/>
                  </a:cubicBezTo>
                  <a:cubicBezTo>
                    <a:pt x="1101" y="50"/>
                    <a:pt x="1114" y="64"/>
                    <a:pt x="1127" y="80"/>
                  </a:cubicBezTo>
                  <a:cubicBezTo>
                    <a:pt x="1141" y="95"/>
                    <a:pt x="1143" y="117"/>
                    <a:pt x="1132" y="134"/>
                  </a:cubicBezTo>
                  <a:cubicBezTo>
                    <a:pt x="1122" y="145"/>
                    <a:pt x="1111" y="153"/>
                    <a:pt x="1098" y="160"/>
                  </a:cubicBezTo>
                  <a:cubicBezTo>
                    <a:pt x="1073" y="148"/>
                    <a:pt x="1050" y="133"/>
                    <a:pt x="1028" y="115"/>
                  </a:cubicBezTo>
                  <a:cubicBezTo>
                    <a:pt x="1011" y="98"/>
                    <a:pt x="997" y="79"/>
                    <a:pt x="986" y="59"/>
                  </a:cubicBezTo>
                  <a:cubicBezTo>
                    <a:pt x="981" y="46"/>
                    <a:pt x="983" y="32"/>
                    <a:pt x="992" y="21"/>
                  </a:cubicBezTo>
                  <a:cubicBezTo>
                    <a:pt x="1003" y="12"/>
                    <a:pt x="1015" y="5"/>
                    <a:pt x="1028" y="0"/>
                  </a:cubicBezTo>
                  <a:close/>
                  <a:moveTo>
                    <a:pt x="1008" y="233"/>
                  </a:moveTo>
                  <a:cubicBezTo>
                    <a:pt x="1023" y="225"/>
                    <a:pt x="1038" y="218"/>
                    <a:pt x="1054" y="213"/>
                  </a:cubicBezTo>
                  <a:cubicBezTo>
                    <a:pt x="1078" y="207"/>
                    <a:pt x="1102" y="207"/>
                    <a:pt x="1126" y="213"/>
                  </a:cubicBezTo>
                  <a:cubicBezTo>
                    <a:pt x="1162" y="217"/>
                    <a:pt x="1197" y="227"/>
                    <a:pt x="1230" y="242"/>
                  </a:cubicBezTo>
                  <a:cubicBezTo>
                    <a:pt x="1250" y="250"/>
                    <a:pt x="1270" y="260"/>
                    <a:pt x="1289" y="272"/>
                  </a:cubicBezTo>
                  <a:lnTo>
                    <a:pt x="1289" y="272"/>
                  </a:lnTo>
                  <a:cubicBezTo>
                    <a:pt x="1252" y="293"/>
                    <a:pt x="1208" y="301"/>
                    <a:pt x="1166" y="294"/>
                  </a:cubicBezTo>
                  <a:cubicBezTo>
                    <a:pt x="1133" y="289"/>
                    <a:pt x="1100" y="279"/>
                    <a:pt x="1069" y="264"/>
                  </a:cubicBezTo>
                  <a:cubicBezTo>
                    <a:pt x="1048" y="256"/>
                    <a:pt x="1028" y="245"/>
                    <a:pt x="1008" y="233"/>
                  </a:cubicBezTo>
                  <a:close/>
                </a:path>
              </a:pathLst>
            </a:custGeom>
            <a:solidFill>
              <a:srgbClr val="ECECEC"/>
            </a:solidFill>
            <a:ln w="3175" cap="flat">
              <a:solidFill>
                <a:srgbClr val="5E5E5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281">
              <a:extLst>
                <a:ext uri="{FF2B5EF4-FFF2-40B4-BE49-F238E27FC236}">
                  <a16:creationId xmlns:a16="http://schemas.microsoft.com/office/drawing/2014/main" id="{A9A613BD-0964-48B5-B0A1-D93C1FC65B44}"/>
                </a:ext>
              </a:extLst>
            </p:cNvPr>
            <p:cNvSpPr>
              <a:spLocks/>
            </p:cNvSpPr>
            <p:nvPr/>
          </p:nvSpPr>
          <p:spPr bwMode="auto">
            <a:xfrm>
              <a:off x="8582029" y="793751"/>
              <a:ext cx="504825" cy="390526"/>
            </a:xfrm>
            <a:custGeom>
              <a:avLst/>
              <a:gdLst>
                <a:gd name="T0" fmla="*/ 0 w 2275"/>
                <a:gd name="T1" fmla="*/ 1092 h 1750"/>
                <a:gd name="T2" fmla="*/ 0 w 2275"/>
                <a:gd name="T3" fmla="*/ 657 h 1750"/>
                <a:gd name="T4" fmla="*/ 1137 w 2275"/>
                <a:gd name="T5" fmla="*/ 0 h 1750"/>
                <a:gd name="T6" fmla="*/ 2275 w 2275"/>
                <a:gd name="T7" fmla="*/ 657 h 1750"/>
                <a:gd name="T8" fmla="*/ 2275 w 2275"/>
                <a:gd name="T9" fmla="*/ 1092 h 1750"/>
                <a:gd name="T10" fmla="*/ 1137 w 2275"/>
                <a:gd name="T11" fmla="*/ 1750 h 1750"/>
                <a:gd name="T12" fmla="*/ 0 w 2275"/>
                <a:gd name="T13" fmla="*/ 1092 h 1750"/>
              </a:gdLst>
              <a:ahLst/>
              <a:cxnLst>
                <a:cxn ang="0">
                  <a:pos x="T0" y="T1"/>
                </a:cxn>
                <a:cxn ang="0">
                  <a:pos x="T2" y="T3"/>
                </a:cxn>
                <a:cxn ang="0">
                  <a:pos x="T4" y="T5"/>
                </a:cxn>
                <a:cxn ang="0">
                  <a:pos x="T6" y="T7"/>
                </a:cxn>
                <a:cxn ang="0">
                  <a:pos x="T8" y="T9"/>
                </a:cxn>
                <a:cxn ang="0">
                  <a:pos x="T10" y="T11"/>
                </a:cxn>
                <a:cxn ang="0">
                  <a:pos x="T12" y="T13"/>
                </a:cxn>
              </a:cxnLst>
              <a:rect l="0" t="0" r="r" b="b"/>
              <a:pathLst>
                <a:path w="2275" h="1750">
                  <a:moveTo>
                    <a:pt x="0" y="1092"/>
                  </a:moveTo>
                  <a:lnTo>
                    <a:pt x="0" y="657"/>
                  </a:lnTo>
                  <a:lnTo>
                    <a:pt x="1137" y="0"/>
                  </a:lnTo>
                  <a:lnTo>
                    <a:pt x="2275" y="657"/>
                  </a:lnTo>
                  <a:lnTo>
                    <a:pt x="2275" y="1092"/>
                  </a:lnTo>
                  <a:lnTo>
                    <a:pt x="1137" y="1750"/>
                  </a:lnTo>
                  <a:lnTo>
                    <a:pt x="0" y="1092"/>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1" name="Group 260">
            <a:extLst>
              <a:ext uri="{FF2B5EF4-FFF2-40B4-BE49-F238E27FC236}">
                <a16:creationId xmlns:a16="http://schemas.microsoft.com/office/drawing/2014/main" id="{8F1F163B-0BB3-42E0-B6C0-9C124DD8A921}"/>
              </a:ext>
            </a:extLst>
          </p:cNvPr>
          <p:cNvGrpSpPr/>
          <p:nvPr/>
        </p:nvGrpSpPr>
        <p:grpSpPr>
          <a:xfrm>
            <a:off x="2535752" y="3017842"/>
            <a:ext cx="869950" cy="882449"/>
            <a:chOff x="2535752" y="3017842"/>
            <a:chExt cx="869950" cy="882449"/>
          </a:xfrm>
        </p:grpSpPr>
        <p:grpSp>
          <p:nvGrpSpPr>
            <p:cNvPr id="3" name="Group 2">
              <a:extLst>
                <a:ext uri="{FF2B5EF4-FFF2-40B4-BE49-F238E27FC236}">
                  <a16:creationId xmlns:a16="http://schemas.microsoft.com/office/drawing/2014/main" id="{B2D319AB-FE1E-4377-9C0D-1CC88BE8312F}"/>
                </a:ext>
              </a:extLst>
            </p:cNvPr>
            <p:cNvGrpSpPr/>
            <p:nvPr/>
          </p:nvGrpSpPr>
          <p:grpSpPr>
            <a:xfrm>
              <a:off x="2535752" y="3595491"/>
              <a:ext cx="869950" cy="304800"/>
              <a:chOff x="2282827" y="3605219"/>
              <a:chExt cx="869950" cy="304800"/>
            </a:xfrm>
          </p:grpSpPr>
          <p:sp>
            <p:nvSpPr>
              <p:cNvPr id="101" name="Freeform 247">
                <a:extLst>
                  <a:ext uri="{FF2B5EF4-FFF2-40B4-BE49-F238E27FC236}">
                    <a16:creationId xmlns:a16="http://schemas.microsoft.com/office/drawing/2014/main" id="{5636B69F-2F59-40E2-9518-0D3A108EF216}"/>
                  </a:ext>
                </a:extLst>
              </p:cNvPr>
              <p:cNvSpPr>
                <a:spLocks/>
              </p:cNvSpPr>
              <p:nvPr/>
            </p:nvSpPr>
            <p:spPr bwMode="auto">
              <a:xfrm>
                <a:off x="2282827" y="3605219"/>
                <a:ext cx="77788" cy="104775"/>
              </a:xfrm>
              <a:custGeom>
                <a:avLst/>
                <a:gdLst>
                  <a:gd name="T0" fmla="*/ 351 w 351"/>
                  <a:gd name="T1" fmla="*/ 333 h 471"/>
                  <a:gd name="T2" fmla="*/ 338 w 351"/>
                  <a:gd name="T3" fmla="*/ 385 h 471"/>
                  <a:gd name="T4" fmla="*/ 304 w 351"/>
                  <a:gd name="T5" fmla="*/ 429 h 471"/>
                  <a:gd name="T6" fmla="*/ 246 w 351"/>
                  <a:gd name="T7" fmla="*/ 460 h 471"/>
                  <a:gd name="T8" fmla="*/ 168 w 351"/>
                  <a:gd name="T9" fmla="*/ 471 h 471"/>
                  <a:gd name="T10" fmla="*/ 80 w 351"/>
                  <a:gd name="T11" fmla="*/ 462 h 471"/>
                  <a:gd name="T12" fmla="*/ 0 w 351"/>
                  <a:gd name="T13" fmla="*/ 434 h 471"/>
                  <a:gd name="T14" fmla="*/ 0 w 351"/>
                  <a:gd name="T15" fmla="*/ 359 h 471"/>
                  <a:gd name="T16" fmla="*/ 4 w 351"/>
                  <a:gd name="T17" fmla="*/ 359 h 471"/>
                  <a:gd name="T18" fmla="*/ 84 w 351"/>
                  <a:gd name="T19" fmla="*/ 403 h 471"/>
                  <a:gd name="T20" fmla="*/ 169 w 351"/>
                  <a:gd name="T21" fmla="*/ 419 h 471"/>
                  <a:gd name="T22" fmla="*/ 256 w 351"/>
                  <a:gd name="T23" fmla="*/ 397 h 471"/>
                  <a:gd name="T24" fmla="*/ 288 w 351"/>
                  <a:gd name="T25" fmla="*/ 341 h 471"/>
                  <a:gd name="T26" fmla="*/ 273 w 351"/>
                  <a:gd name="T27" fmla="*/ 297 h 471"/>
                  <a:gd name="T28" fmla="*/ 228 w 351"/>
                  <a:gd name="T29" fmla="*/ 274 h 471"/>
                  <a:gd name="T30" fmla="*/ 178 w 351"/>
                  <a:gd name="T31" fmla="*/ 264 h 471"/>
                  <a:gd name="T32" fmla="*/ 122 w 351"/>
                  <a:gd name="T33" fmla="*/ 254 h 471"/>
                  <a:gd name="T34" fmla="*/ 32 w 351"/>
                  <a:gd name="T35" fmla="*/ 211 h 471"/>
                  <a:gd name="T36" fmla="*/ 3 w 351"/>
                  <a:gd name="T37" fmla="*/ 130 h 471"/>
                  <a:gd name="T38" fmla="*/ 51 w 351"/>
                  <a:gd name="T39" fmla="*/ 36 h 471"/>
                  <a:gd name="T40" fmla="*/ 174 w 351"/>
                  <a:gd name="T41" fmla="*/ 0 h 471"/>
                  <a:gd name="T42" fmla="*/ 261 w 351"/>
                  <a:gd name="T43" fmla="*/ 9 h 471"/>
                  <a:gd name="T44" fmla="*/ 332 w 351"/>
                  <a:gd name="T45" fmla="*/ 32 h 471"/>
                  <a:gd name="T46" fmla="*/ 332 w 351"/>
                  <a:gd name="T47" fmla="*/ 103 h 471"/>
                  <a:gd name="T48" fmla="*/ 328 w 351"/>
                  <a:gd name="T49" fmla="*/ 103 h 471"/>
                  <a:gd name="T50" fmla="*/ 260 w 351"/>
                  <a:gd name="T51" fmla="*/ 67 h 471"/>
                  <a:gd name="T52" fmla="*/ 173 w 351"/>
                  <a:gd name="T53" fmla="*/ 52 h 471"/>
                  <a:gd name="T54" fmla="*/ 95 w 351"/>
                  <a:gd name="T55" fmla="*/ 72 h 471"/>
                  <a:gd name="T56" fmla="*/ 66 w 351"/>
                  <a:gd name="T57" fmla="*/ 124 h 471"/>
                  <a:gd name="T58" fmla="*/ 80 w 351"/>
                  <a:gd name="T59" fmla="*/ 169 h 471"/>
                  <a:gd name="T60" fmla="*/ 132 w 351"/>
                  <a:gd name="T61" fmla="*/ 193 h 471"/>
                  <a:gd name="T62" fmla="*/ 188 w 351"/>
                  <a:gd name="T63" fmla="*/ 204 h 471"/>
                  <a:gd name="T64" fmla="*/ 249 w 351"/>
                  <a:gd name="T65" fmla="*/ 216 h 471"/>
                  <a:gd name="T66" fmla="*/ 325 w 351"/>
                  <a:gd name="T67" fmla="*/ 257 h 471"/>
                  <a:gd name="T68" fmla="*/ 351 w 351"/>
                  <a:gd name="T69" fmla="*/ 33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1" h="471">
                    <a:moveTo>
                      <a:pt x="351" y="333"/>
                    </a:moveTo>
                    <a:cubicBezTo>
                      <a:pt x="351" y="350"/>
                      <a:pt x="346" y="368"/>
                      <a:pt x="338" y="385"/>
                    </a:cubicBezTo>
                    <a:cubicBezTo>
                      <a:pt x="330" y="403"/>
                      <a:pt x="318" y="417"/>
                      <a:pt x="304" y="429"/>
                    </a:cubicBezTo>
                    <a:cubicBezTo>
                      <a:pt x="287" y="442"/>
                      <a:pt x="268" y="452"/>
                      <a:pt x="246" y="460"/>
                    </a:cubicBezTo>
                    <a:cubicBezTo>
                      <a:pt x="225" y="467"/>
                      <a:pt x="199" y="471"/>
                      <a:pt x="168" y="471"/>
                    </a:cubicBezTo>
                    <a:cubicBezTo>
                      <a:pt x="136" y="471"/>
                      <a:pt x="106" y="468"/>
                      <a:pt x="80" y="462"/>
                    </a:cubicBezTo>
                    <a:cubicBezTo>
                      <a:pt x="54" y="455"/>
                      <a:pt x="27" y="446"/>
                      <a:pt x="0" y="434"/>
                    </a:cubicBezTo>
                    <a:lnTo>
                      <a:pt x="0" y="359"/>
                    </a:lnTo>
                    <a:lnTo>
                      <a:pt x="4" y="359"/>
                    </a:lnTo>
                    <a:cubicBezTo>
                      <a:pt x="27" y="378"/>
                      <a:pt x="54" y="393"/>
                      <a:pt x="84" y="403"/>
                    </a:cubicBezTo>
                    <a:cubicBezTo>
                      <a:pt x="114" y="413"/>
                      <a:pt x="143" y="419"/>
                      <a:pt x="169" y="419"/>
                    </a:cubicBezTo>
                    <a:cubicBezTo>
                      <a:pt x="206" y="419"/>
                      <a:pt x="236" y="411"/>
                      <a:pt x="256" y="397"/>
                    </a:cubicBezTo>
                    <a:cubicBezTo>
                      <a:pt x="277" y="383"/>
                      <a:pt x="288" y="365"/>
                      <a:pt x="288" y="341"/>
                    </a:cubicBezTo>
                    <a:cubicBezTo>
                      <a:pt x="288" y="321"/>
                      <a:pt x="283" y="306"/>
                      <a:pt x="273" y="297"/>
                    </a:cubicBezTo>
                    <a:cubicBezTo>
                      <a:pt x="263" y="287"/>
                      <a:pt x="248" y="280"/>
                      <a:pt x="228" y="274"/>
                    </a:cubicBezTo>
                    <a:cubicBezTo>
                      <a:pt x="213" y="270"/>
                      <a:pt x="196" y="267"/>
                      <a:pt x="178" y="264"/>
                    </a:cubicBezTo>
                    <a:cubicBezTo>
                      <a:pt x="160" y="262"/>
                      <a:pt x="142" y="258"/>
                      <a:pt x="122" y="254"/>
                    </a:cubicBezTo>
                    <a:cubicBezTo>
                      <a:pt x="81" y="246"/>
                      <a:pt x="51" y="231"/>
                      <a:pt x="32" y="211"/>
                    </a:cubicBezTo>
                    <a:cubicBezTo>
                      <a:pt x="13" y="190"/>
                      <a:pt x="3" y="163"/>
                      <a:pt x="3" y="130"/>
                    </a:cubicBezTo>
                    <a:cubicBezTo>
                      <a:pt x="3" y="92"/>
                      <a:pt x="19" y="61"/>
                      <a:pt x="51" y="36"/>
                    </a:cubicBezTo>
                    <a:cubicBezTo>
                      <a:pt x="83" y="12"/>
                      <a:pt x="124" y="0"/>
                      <a:pt x="174" y="0"/>
                    </a:cubicBezTo>
                    <a:cubicBezTo>
                      <a:pt x="205" y="0"/>
                      <a:pt x="235" y="3"/>
                      <a:pt x="261" y="9"/>
                    </a:cubicBezTo>
                    <a:cubicBezTo>
                      <a:pt x="288" y="15"/>
                      <a:pt x="312" y="23"/>
                      <a:pt x="332" y="32"/>
                    </a:cubicBezTo>
                    <a:lnTo>
                      <a:pt x="332" y="103"/>
                    </a:lnTo>
                    <a:lnTo>
                      <a:pt x="328" y="103"/>
                    </a:lnTo>
                    <a:cubicBezTo>
                      <a:pt x="311" y="88"/>
                      <a:pt x="288" y="76"/>
                      <a:pt x="260" y="67"/>
                    </a:cubicBezTo>
                    <a:cubicBezTo>
                      <a:pt x="232" y="57"/>
                      <a:pt x="203" y="52"/>
                      <a:pt x="173" y="52"/>
                    </a:cubicBezTo>
                    <a:cubicBezTo>
                      <a:pt x="141" y="52"/>
                      <a:pt x="115" y="59"/>
                      <a:pt x="95" y="72"/>
                    </a:cubicBezTo>
                    <a:cubicBezTo>
                      <a:pt x="76" y="86"/>
                      <a:pt x="66" y="103"/>
                      <a:pt x="66" y="124"/>
                    </a:cubicBezTo>
                    <a:cubicBezTo>
                      <a:pt x="66" y="143"/>
                      <a:pt x="71" y="158"/>
                      <a:pt x="80" y="169"/>
                    </a:cubicBezTo>
                    <a:cubicBezTo>
                      <a:pt x="90" y="179"/>
                      <a:pt x="107" y="188"/>
                      <a:pt x="132" y="193"/>
                    </a:cubicBezTo>
                    <a:cubicBezTo>
                      <a:pt x="145" y="196"/>
                      <a:pt x="164" y="200"/>
                      <a:pt x="188" y="204"/>
                    </a:cubicBezTo>
                    <a:cubicBezTo>
                      <a:pt x="212" y="208"/>
                      <a:pt x="232" y="212"/>
                      <a:pt x="249" y="216"/>
                    </a:cubicBezTo>
                    <a:cubicBezTo>
                      <a:pt x="282" y="225"/>
                      <a:pt x="308" y="239"/>
                      <a:pt x="325" y="257"/>
                    </a:cubicBezTo>
                    <a:cubicBezTo>
                      <a:pt x="342" y="275"/>
                      <a:pt x="351" y="300"/>
                      <a:pt x="351" y="3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48">
                <a:extLst>
                  <a:ext uri="{FF2B5EF4-FFF2-40B4-BE49-F238E27FC236}">
                    <a16:creationId xmlns:a16="http://schemas.microsoft.com/office/drawing/2014/main" id="{2B36697F-DAD0-4540-AA01-8A54729711B5}"/>
                  </a:ext>
                </a:extLst>
              </p:cNvPr>
              <p:cNvSpPr>
                <a:spLocks/>
              </p:cNvSpPr>
              <p:nvPr/>
            </p:nvSpPr>
            <p:spPr bwMode="auto">
              <a:xfrm>
                <a:off x="2376490" y="3606806"/>
                <a:ext cx="41275" cy="101600"/>
              </a:xfrm>
              <a:custGeom>
                <a:avLst/>
                <a:gdLst>
                  <a:gd name="T0" fmla="*/ 180 w 180"/>
                  <a:gd name="T1" fmla="*/ 454 h 454"/>
                  <a:gd name="T2" fmla="*/ 0 w 180"/>
                  <a:gd name="T3" fmla="*/ 454 h 454"/>
                  <a:gd name="T4" fmla="*/ 0 w 180"/>
                  <a:gd name="T5" fmla="*/ 408 h 454"/>
                  <a:gd name="T6" fmla="*/ 60 w 180"/>
                  <a:gd name="T7" fmla="*/ 408 h 454"/>
                  <a:gd name="T8" fmla="*/ 60 w 180"/>
                  <a:gd name="T9" fmla="*/ 46 h 454"/>
                  <a:gd name="T10" fmla="*/ 0 w 180"/>
                  <a:gd name="T11" fmla="*/ 46 h 454"/>
                  <a:gd name="T12" fmla="*/ 0 w 180"/>
                  <a:gd name="T13" fmla="*/ 0 h 454"/>
                  <a:gd name="T14" fmla="*/ 180 w 180"/>
                  <a:gd name="T15" fmla="*/ 0 h 454"/>
                  <a:gd name="T16" fmla="*/ 180 w 180"/>
                  <a:gd name="T17" fmla="*/ 46 h 454"/>
                  <a:gd name="T18" fmla="*/ 120 w 180"/>
                  <a:gd name="T19" fmla="*/ 46 h 454"/>
                  <a:gd name="T20" fmla="*/ 120 w 180"/>
                  <a:gd name="T21" fmla="*/ 408 h 454"/>
                  <a:gd name="T22" fmla="*/ 180 w 180"/>
                  <a:gd name="T23" fmla="*/ 408 h 454"/>
                  <a:gd name="T24" fmla="*/ 180 w 180"/>
                  <a:gd name="T25"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454">
                    <a:moveTo>
                      <a:pt x="180" y="454"/>
                    </a:moveTo>
                    <a:lnTo>
                      <a:pt x="0" y="454"/>
                    </a:lnTo>
                    <a:lnTo>
                      <a:pt x="0" y="408"/>
                    </a:lnTo>
                    <a:lnTo>
                      <a:pt x="60" y="408"/>
                    </a:lnTo>
                    <a:lnTo>
                      <a:pt x="60" y="46"/>
                    </a:lnTo>
                    <a:lnTo>
                      <a:pt x="0" y="46"/>
                    </a:lnTo>
                    <a:lnTo>
                      <a:pt x="0" y="0"/>
                    </a:lnTo>
                    <a:lnTo>
                      <a:pt x="180" y="0"/>
                    </a:lnTo>
                    <a:lnTo>
                      <a:pt x="180" y="46"/>
                    </a:lnTo>
                    <a:lnTo>
                      <a:pt x="120" y="46"/>
                    </a:lnTo>
                    <a:lnTo>
                      <a:pt x="120" y="408"/>
                    </a:lnTo>
                    <a:lnTo>
                      <a:pt x="180" y="408"/>
                    </a:lnTo>
                    <a:lnTo>
                      <a:pt x="180" y="4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49">
                <a:extLst>
                  <a:ext uri="{FF2B5EF4-FFF2-40B4-BE49-F238E27FC236}">
                    <a16:creationId xmlns:a16="http://schemas.microsoft.com/office/drawing/2014/main" id="{12602C64-1E76-43C5-8A09-B6C9B392DF81}"/>
                  </a:ext>
                </a:extLst>
              </p:cNvPr>
              <p:cNvSpPr>
                <a:spLocks/>
              </p:cNvSpPr>
              <p:nvPr/>
            </p:nvSpPr>
            <p:spPr bwMode="auto">
              <a:xfrm>
                <a:off x="2439990" y="3606806"/>
                <a:ext cx="90488" cy="101600"/>
              </a:xfrm>
              <a:custGeom>
                <a:avLst/>
                <a:gdLst>
                  <a:gd name="T0" fmla="*/ 405 w 405"/>
                  <a:gd name="T1" fmla="*/ 454 h 454"/>
                  <a:gd name="T2" fmla="*/ 345 w 405"/>
                  <a:gd name="T3" fmla="*/ 454 h 454"/>
                  <a:gd name="T4" fmla="*/ 345 w 405"/>
                  <a:gd name="T5" fmla="*/ 63 h 454"/>
                  <a:gd name="T6" fmla="*/ 218 w 405"/>
                  <a:gd name="T7" fmla="*/ 329 h 454"/>
                  <a:gd name="T8" fmla="*/ 182 w 405"/>
                  <a:gd name="T9" fmla="*/ 329 h 454"/>
                  <a:gd name="T10" fmla="*/ 57 w 405"/>
                  <a:gd name="T11" fmla="*/ 63 h 454"/>
                  <a:gd name="T12" fmla="*/ 57 w 405"/>
                  <a:gd name="T13" fmla="*/ 454 h 454"/>
                  <a:gd name="T14" fmla="*/ 0 w 405"/>
                  <a:gd name="T15" fmla="*/ 454 h 454"/>
                  <a:gd name="T16" fmla="*/ 0 w 405"/>
                  <a:gd name="T17" fmla="*/ 0 h 454"/>
                  <a:gd name="T18" fmla="*/ 83 w 405"/>
                  <a:gd name="T19" fmla="*/ 0 h 454"/>
                  <a:gd name="T20" fmla="*/ 204 w 405"/>
                  <a:gd name="T21" fmla="*/ 253 h 454"/>
                  <a:gd name="T22" fmla="*/ 321 w 405"/>
                  <a:gd name="T23" fmla="*/ 0 h 454"/>
                  <a:gd name="T24" fmla="*/ 405 w 405"/>
                  <a:gd name="T25" fmla="*/ 0 h 454"/>
                  <a:gd name="T26" fmla="*/ 405 w 405"/>
                  <a:gd name="T27"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454">
                    <a:moveTo>
                      <a:pt x="405" y="454"/>
                    </a:moveTo>
                    <a:lnTo>
                      <a:pt x="345" y="454"/>
                    </a:lnTo>
                    <a:lnTo>
                      <a:pt x="345" y="63"/>
                    </a:lnTo>
                    <a:lnTo>
                      <a:pt x="218" y="329"/>
                    </a:lnTo>
                    <a:lnTo>
                      <a:pt x="182" y="329"/>
                    </a:lnTo>
                    <a:lnTo>
                      <a:pt x="57" y="63"/>
                    </a:lnTo>
                    <a:lnTo>
                      <a:pt x="57" y="454"/>
                    </a:lnTo>
                    <a:lnTo>
                      <a:pt x="0" y="454"/>
                    </a:lnTo>
                    <a:lnTo>
                      <a:pt x="0" y="0"/>
                    </a:lnTo>
                    <a:lnTo>
                      <a:pt x="83" y="0"/>
                    </a:lnTo>
                    <a:lnTo>
                      <a:pt x="204" y="253"/>
                    </a:lnTo>
                    <a:lnTo>
                      <a:pt x="321" y="0"/>
                    </a:lnTo>
                    <a:lnTo>
                      <a:pt x="405" y="0"/>
                    </a:lnTo>
                    <a:lnTo>
                      <a:pt x="405" y="4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50">
                <a:extLst>
                  <a:ext uri="{FF2B5EF4-FFF2-40B4-BE49-F238E27FC236}">
                    <a16:creationId xmlns:a16="http://schemas.microsoft.com/office/drawing/2014/main" id="{A1921FC9-74D2-4E44-BD42-95E142FE3524}"/>
                  </a:ext>
                </a:extLst>
              </p:cNvPr>
              <p:cNvSpPr>
                <a:spLocks/>
              </p:cNvSpPr>
              <p:nvPr/>
            </p:nvSpPr>
            <p:spPr bwMode="auto">
              <a:xfrm>
                <a:off x="2555877" y="3606806"/>
                <a:ext cx="77788" cy="103188"/>
              </a:xfrm>
              <a:custGeom>
                <a:avLst/>
                <a:gdLst>
                  <a:gd name="T0" fmla="*/ 349 w 349"/>
                  <a:gd name="T1" fmla="*/ 272 h 464"/>
                  <a:gd name="T2" fmla="*/ 338 w 349"/>
                  <a:gd name="T3" fmla="*/ 358 h 464"/>
                  <a:gd name="T4" fmla="*/ 302 w 349"/>
                  <a:gd name="T5" fmla="*/ 419 h 464"/>
                  <a:gd name="T6" fmla="*/ 247 w 349"/>
                  <a:gd name="T7" fmla="*/ 453 h 464"/>
                  <a:gd name="T8" fmla="*/ 174 w 349"/>
                  <a:gd name="T9" fmla="*/ 464 h 464"/>
                  <a:gd name="T10" fmla="*/ 100 w 349"/>
                  <a:gd name="T11" fmla="*/ 453 h 464"/>
                  <a:gd name="T12" fmla="*/ 46 w 349"/>
                  <a:gd name="T13" fmla="*/ 419 h 464"/>
                  <a:gd name="T14" fmla="*/ 11 w 349"/>
                  <a:gd name="T15" fmla="*/ 359 h 464"/>
                  <a:gd name="T16" fmla="*/ 0 w 349"/>
                  <a:gd name="T17" fmla="*/ 272 h 464"/>
                  <a:gd name="T18" fmla="*/ 0 w 349"/>
                  <a:gd name="T19" fmla="*/ 0 h 464"/>
                  <a:gd name="T20" fmla="*/ 60 w 349"/>
                  <a:gd name="T21" fmla="*/ 0 h 464"/>
                  <a:gd name="T22" fmla="*/ 60 w 349"/>
                  <a:gd name="T23" fmla="*/ 275 h 464"/>
                  <a:gd name="T24" fmla="*/ 65 w 349"/>
                  <a:gd name="T25" fmla="*/ 333 h 464"/>
                  <a:gd name="T26" fmla="*/ 82 w 349"/>
                  <a:gd name="T27" fmla="*/ 372 h 464"/>
                  <a:gd name="T28" fmla="*/ 119 w 349"/>
                  <a:gd name="T29" fmla="*/ 402 h 464"/>
                  <a:gd name="T30" fmla="*/ 174 w 349"/>
                  <a:gd name="T31" fmla="*/ 412 h 464"/>
                  <a:gd name="T32" fmla="*/ 230 w 349"/>
                  <a:gd name="T33" fmla="*/ 402 h 464"/>
                  <a:gd name="T34" fmla="*/ 266 w 349"/>
                  <a:gd name="T35" fmla="*/ 372 h 464"/>
                  <a:gd name="T36" fmla="*/ 283 w 349"/>
                  <a:gd name="T37" fmla="*/ 332 h 464"/>
                  <a:gd name="T38" fmla="*/ 288 w 349"/>
                  <a:gd name="T39" fmla="*/ 277 h 464"/>
                  <a:gd name="T40" fmla="*/ 288 w 349"/>
                  <a:gd name="T41" fmla="*/ 0 h 464"/>
                  <a:gd name="T42" fmla="*/ 349 w 349"/>
                  <a:gd name="T43" fmla="*/ 0 h 464"/>
                  <a:gd name="T44" fmla="*/ 349 w 349"/>
                  <a:gd name="T45" fmla="*/ 27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464">
                    <a:moveTo>
                      <a:pt x="349" y="272"/>
                    </a:moveTo>
                    <a:cubicBezTo>
                      <a:pt x="349" y="305"/>
                      <a:pt x="345" y="334"/>
                      <a:pt x="338" y="358"/>
                    </a:cubicBezTo>
                    <a:cubicBezTo>
                      <a:pt x="331" y="383"/>
                      <a:pt x="319" y="403"/>
                      <a:pt x="302" y="419"/>
                    </a:cubicBezTo>
                    <a:cubicBezTo>
                      <a:pt x="287" y="435"/>
                      <a:pt x="268" y="446"/>
                      <a:pt x="247" y="453"/>
                    </a:cubicBezTo>
                    <a:cubicBezTo>
                      <a:pt x="226" y="460"/>
                      <a:pt x="202" y="464"/>
                      <a:pt x="174" y="464"/>
                    </a:cubicBezTo>
                    <a:cubicBezTo>
                      <a:pt x="146" y="464"/>
                      <a:pt x="121" y="460"/>
                      <a:pt x="100" y="453"/>
                    </a:cubicBezTo>
                    <a:cubicBezTo>
                      <a:pt x="79" y="445"/>
                      <a:pt x="61" y="434"/>
                      <a:pt x="46" y="419"/>
                    </a:cubicBezTo>
                    <a:cubicBezTo>
                      <a:pt x="30" y="403"/>
                      <a:pt x="18" y="383"/>
                      <a:pt x="11" y="359"/>
                    </a:cubicBezTo>
                    <a:cubicBezTo>
                      <a:pt x="3" y="335"/>
                      <a:pt x="0" y="306"/>
                      <a:pt x="0" y="272"/>
                    </a:cubicBezTo>
                    <a:lnTo>
                      <a:pt x="0" y="0"/>
                    </a:lnTo>
                    <a:lnTo>
                      <a:pt x="60" y="0"/>
                    </a:lnTo>
                    <a:lnTo>
                      <a:pt x="60" y="275"/>
                    </a:lnTo>
                    <a:cubicBezTo>
                      <a:pt x="60" y="300"/>
                      <a:pt x="62" y="319"/>
                      <a:pt x="65" y="333"/>
                    </a:cubicBezTo>
                    <a:cubicBezTo>
                      <a:pt x="69" y="348"/>
                      <a:pt x="74" y="360"/>
                      <a:pt x="82" y="372"/>
                    </a:cubicBezTo>
                    <a:cubicBezTo>
                      <a:pt x="91" y="385"/>
                      <a:pt x="103" y="395"/>
                      <a:pt x="119" y="402"/>
                    </a:cubicBezTo>
                    <a:cubicBezTo>
                      <a:pt x="134" y="409"/>
                      <a:pt x="153" y="412"/>
                      <a:pt x="174" y="412"/>
                    </a:cubicBezTo>
                    <a:cubicBezTo>
                      <a:pt x="196" y="412"/>
                      <a:pt x="214" y="409"/>
                      <a:pt x="230" y="402"/>
                    </a:cubicBezTo>
                    <a:cubicBezTo>
                      <a:pt x="245" y="396"/>
                      <a:pt x="257" y="385"/>
                      <a:pt x="266" y="372"/>
                    </a:cubicBezTo>
                    <a:cubicBezTo>
                      <a:pt x="274" y="360"/>
                      <a:pt x="280" y="347"/>
                      <a:pt x="283" y="332"/>
                    </a:cubicBezTo>
                    <a:cubicBezTo>
                      <a:pt x="287" y="317"/>
                      <a:pt x="288" y="299"/>
                      <a:pt x="288" y="277"/>
                    </a:cubicBezTo>
                    <a:lnTo>
                      <a:pt x="288" y="0"/>
                    </a:lnTo>
                    <a:lnTo>
                      <a:pt x="349" y="0"/>
                    </a:lnTo>
                    <a:lnTo>
                      <a:pt x="349"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51">
                <a:extLst>
                  <a:ext uri="{FF2B5EF4-FFF2-40B4-BE49-F238E27FC236}">
                    <a16:creationId xmlns:a16="http://schemas.microsoft.com/office/drawing/2014/main" id="{8377B417-945B-49FB-9604-793EE4D58489}"/>
                  </a:ext>
                </a:extLst>
              </p:cNvPr>
              <p:cNvSpPr>
                <a:spLocks/>
              </p:cNvSpPr>
              <p:nvPr/>
            </p:nvSpPr>
            <p:spPr bwMode="auto">
              <a:xfrm>
                <a:off x="2659065" y="3606806"/>
                <a:ext cx="63500" cy="101600"/>
              </a:xfrm>
              <a:custGeom>
                <a:avLst/>
                <a:gdLst>
                  <a:gd name="T0" fmla="*/ 288 w 288"/>
                  <a:gd name="T1" fmla="*/ 454 h 454"/>
                  <a:gd name="T2" fmla="*/ 0 w 288"/>
                  <a:gd name="T3" fmla="*/ 454 h 454"/>
                  <a:gd name="T4" fmla="*/ 0 w 288"/>
                  <a:gd name="T5" fmla="*/ 0 h 454"/>
                  <a:gd name="T6" fmla="*/ 61 w 288"/>
                  <a:gd name="T7" fmla="*/ 0 h 454"/>
                  <a:gd name="T8" fmla="*/ 61 w 288"/>
                  <a:gd name="T9" fmla="*/ 401 h 454"/>
                  <a:gd name="T10" fmla="*/ 288 w 288"/>
                  <a:gd name="T11" fmla="*/ 401 h 454"/>
                  <a:gd name="T12" fmla="*/ 288 w 288"/>
                  <a:gd name="T13" fmla="*/ 454 h 454"/>
                </a:gdLst>
                <a:ahLst/>
                <a:cxnLst>
                  <a:cxn ang="0">
                    <a:pos x="T0" y="T1"/>
                  </a:cxn>
                  <a:cxn ang="0">
                    <a:pos x="T2" y="T3"/>
                  </a:cxn>
                  <a:cxn ang="0">
                    <a:pos x="T4" y="T5"/>
                  </a:cxn>
                  <a:cxn ang="0">
                    <a:pos x="T6" y="T7"/>
                  </a:cxn>
                  <a:cxn ang="0">
                    <a:pos x="T8" y="T9"/>
                  </a:cxn>
                  <a:cxn ang="0">
                    <a:pos x="T10" y="T11"/>
                  </a:cxn>
                  <a:cxn ang="0">
                    <a:pos x="T12" y="T13"/>
                  </a:cxn>
                </a:cxnLst>
                <a:rect l="0" t="0" r="r" b="b"/>
                <a:pathLst>
                  <a:path w="288" h="454">
                    <a:moveTo>
                      <a:pt x="288" y="454"/>
                    </a:moveTo>
                    <a:lnTo>
                      <a:pt x="0" y="454"/>
                    </a:lnTo>
                    <a:lnTo>
                      <a:pt x="0" y="0"/>
                    </a:lnTo>
                    <a:lnTo>
                      <a:pt x="61" y="0"/>
                    </a:lnTo>
                    <a:lnTo>
                      <a:pt x="61" y="401"/>
                    </a:lnTo>
                    <a:lnTo>
                      <a:pt x="288" y="401"/>
                    </a:lnTo>
                    <a:lnTo>
                      <a:pt x="288" y="4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52">
                <a:extLst>
                  <a:ext uri="{FF2B5EF4-FFF2-40B4-BE49-F238E27FC236}">
                    <a16:creationId xmlns:a16="http://schemas.microsoft.com/office/drawing/2014/main" id="{010F0B30-E66F-4337-B7A3-E46491AE522C}"/>
                  </a:ext>
                </a:extLst>
              </p:cNvPr>
              <p:cNvSpPr>
                <a:spLocks noEditPoints="1"/>
              </p:cNvSpPr>
              <p:nvPr/>
            </p:nvSpPr>
            <p:spPr bwMode="auto">
              <a:xfrm>
                <a:off x="2724152" y="3606806"/>
                <a:ext cx="92075" cy="101600"/>
              </a:xfrm>
              <a:custGeom>
                <a:avLst/>
                <a:gdLst>
                  <a:gd name="T0" fmla="*/ 412 w 412"/>
                  <a:gd name="T1" fmla="*/ 454 h 454"/>
                  <a:gd name="T2" fmla="*/ 347 w 412"/>
                  <a:gd name="T3" fmla="*/ 454 h 454"/>
                  <a:gd name="T4" fmla="*/ 303 w 412"/>
                  <a:gd name="T5" fmla="*/ 328 h 454"/>
                  <a:gd name="T6" fmla="*/ 106 w 412"/>
                  <a:gd name="T7" fmla="*/ 328 h 454"/>
                  <a:gd name="T8" fmla="*/ 62 w 412"/>
                  <a:gd name="T9" fmla="*/ 454 h 454"/>
                  <a:gd name="T10" fmla="*/ 0 w 412"/>
                  <a:gd name="T11" fmla="*/ 454 h 454"/>
                  <a:gd name="T12" fmla="*/ 166 w 412"/>
                  <a:gd name="T13" fmla="*/ 0 h 454"/>
                  <a:gd name="T14" fmla="*/ 246 w 412"/>
                  <a:gd name="T15" fmla="*/ 0 h 454"/>
                  <a:gd name="T16" fmla="*/ 412 w 412"/>
                  <a:gd name="T17" fmla="*/ 454 h 454"/>
                  <a:gd name="T18" fmla="*/ 284 w 412"/>
                  <a:gd name="T19" fmla="*/ 276 h 454"/>
                  <a:gd name="T20" fmla="*/ 204 w 412"/>
                  <a:gd name="T21" fmla="*/ 53 h 454"/>
                  <a:gd name="T22" fmla="*/ 124 w 412"/>
                  <a:gd name="T23" fmla="*/ 276 h 454"/>
                  <a:gd name="T24" fmla="*/ 284 w 412"/>
                  <a:gd name="T25" fmla="*/ 2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454">
                    <a:moveTo>
                      <a:pt x="412" y="454"/>
                    </a:moveTo>
                    <a:lnTo>
                      <a:pt x="347" y="454"/>
                    </a:lnTo>
                    <a:lnTo>
                      <a:pt x="303" y="328"/>
                    </a:lnTo>
                    <a:lnTo>
                      <a:pt x="106" y="328"/>
                    </a:lnTo>
                    <a:lnTo>
                      <a:pt x="62" y="454"/>
                    </a:lnTo>
                    <a:lnTo>
                      <a:pt x="0" y="454"/>
                    </a:lnTo>
                    <a:lnTo>
                      <a:pt x="166" y="0"/>
                    </a:lnTo>
                    <a:lnTo>
                      <a:pt x="246" y="0"/>
                    </a:lnTo>
                    <a:lnTo>
                      <a:pt x="412" y="454"/>
                    </a:lnTo>
                    <a:close/>
                    <a:moveTo>
                      <a:pt x="284" y="276"/>
                    </a:moveTo>
                    <a:lnTo>
                      <a:pt x="204" y="53"/>
                    </a:lnTo>
                    <a:lnTo>
                      <a:pt x="124" y="276"/>
                    </a:lnTo>
                    <a:lnTo>
                      <a:pt x="284"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53">
                <a:extLst>
                  <a:ext uri="{FF2B5EF4-FFF2-40B4-BE49-F238E27FC236}">
                    <a16:creationId xmlns:a16="http://schemas.microsoft.com/office/drawing/2014/main" id="{85F0EBD2-B60B-4537-8B40-5E280368894E}"/>
                  </a:ext>
                </a:extLst>
              </p:cNvPr>
              <p:cNvSpPr>
                <a:spLocks/>
              </p:cNvSpPr>
              <p:nvPr/>
            </p:nvSpPr>
            <p:spPr bwMode="auto">
              <a:xfrm>
                <a:off x="2809877" y="3606806"/>
                <a:ext cx="84138" cy="101600"/>
              </a:xfrm>
              <a:custGeom>
                <a:avLst/>
                <a:gdLst>
                  <a:gd name="T0" fmla="*/ 385 w 385"/>
                  <a:gd name="T1" fmla="*/ 54 h 454"/>
                  <a:gd name="T2" fmla="*/ 223 w 385"/>
                  <a:gd name="T3" fmla="*/ 54 h 454"/>
                  <a:gd name="T4" fmla="*/ 223 w 385"/>
                  <a:gd name="T5" fmla="*/ 454 h 454"/>
                  <a:gd name="T6" fmla="*/ 162 w 385"/>
                  <a:gd name="T7" fmla="*/ 454 h 454"/>
                  <a:gd name="T8" fmla="*/ 162 w 385"/>
                  <a:gd name="T9" fmla="*/ 54 h 454"/>
                  <a:gd name="T10" fmla="*/ 0 w 385"/>
                  <a:gd name="T11" fmla="*/ 54 h 454"/>
                  <a:gd name="T12" fmla="*/ 0 w 385"/>
                  <a:gd name="T13" fmla="*/ 0 h 454"/>
                  <a:gd name="T14" fmla="*/ 385 w 385"/>
                  <a:gd name="T15" fmla="*/ 0 h 454"/>
                  <a:gd name="T16" fmla="*/ 385 w 385"/>
                  <a:gd name="T17"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454">
                    <a:moveTo>
                      <a:pt x="385" y="54"/>
                    </a:moveTo>
                    <a:lnTo>
                      <a:pt x="223" y="54"/>
                    </a:lnTo>
                    <a:lnTo>
                      <a:pt x="223" y="454"/>
                    </a:lnTo>
                    <a:lnTo>
                      <a:pt x="162" y="454"/>
                    </a:lnTo>
                    <a:lnTo>
                      <a:pt x="162" y="54"/>
                    </a:lnTo>
                    <a:lnTo>
                      <a:pt x="0" y="54"/>
                    </a:lnTo>
                    <a:lnTo>
                      <a:pt x="0" y="0"/>
                    </a:lnTo>
                    <a:lnTo>
                      <a:pt x="385" y="0"/>
                    </a:lnTo>
                    <a:lnTo>
                      <a:pt x="38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54">
                <a:extLst>
                  <a:ext uri="{FF2B5EF4-FFF2-40B4-BE49-F238E27FC236}">
                    <a16:creationId xmlns:a16="http://schemas.microsoft.com/office/drawing/2014/main" id="{37AA7122-36EC-4B9C-B998-69061C8F17C0}"/>
                  </a:ext>
                </a:extLst>
              </p:cNvPr>
              <p:cNvSpPr>
                <a:spLocks/>
              </p:cNvSpPr>
              <p:nvPr/>
            </p:nvSpPr>
            <p:spPr bwMode="auto">
              <a:xfrm>
                <a:off x="2903540" y="3606806"/>
                <a:ext cx="39688" cy="101600"/>
              </a:xfrm>
              <a:custGeom>
                <a:avLst/>
                <a:gdLst>
                  <a:gd name="T0" fmla="*/ 180 w 180"/>
                  <a:gd name="T1" fmla="*/ 454 h 454"/>
                  <a:gd name="T2" fmla="*/ 0 w 180"/>
                  <a:gd name="T3" fmla="*/ 454 h 454"/>
                  <a:gd name="T4" fmla="*/ 0 w 180"/>
                  <a:gd name="T5" fmla="*/ 408 h 454"/>
                  <a:gd name="T6" fmla="*/ 60 w 180"/>
                  <a:gd name="T7" fmla="*/ 408 h 454"/>
                  <a:gd name="T8" fmla="*/ 60 w 180"/>
                  <a:gd name="T9" fmla="*/ 46 h 454"/>
                  <a:gd name="T10" fmla="*/ 0 w 180"/>
                  <a:gd name="T11" fmla="*/ 46 h 454"/>
                  <a:gd name="T12" fmla="*/ 0 w 180"/>
                  <a:gd name="T13" fmla="*/ 0 h 454"/>
                  <a:gd name="T14" fmla="*/ 180 w 180"/>
                  <a:gd name="T15" fmla="*/ 0 h 454"/>
                  <a:gd name="T16" fmla="*/ 180 w 180"/>
                  <a:gd name="T17" fmla="*/ 46 h 454"/>
                  <a:gd name="T18" fmla="*/ 120 w 180"/>
                  <a:gd name="T19" fmla="*/ 46 h 454"/>
                  <a:gd name="T20" fmla="*/ 120 w 180"/>
                  <a:gd name="T21" fmla="*/ 408 h 454"/>
                  <a:gd name="T22" fmla="*/ 180 w 180"/>
                  <a:gd name="T23" fmla="*/ 408 h 454"/>
                  <a:gd name="T24" fmla="*/ 180 w 180"/>
                  <a:gd name="T25"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454">
                    <a:moveTo>
                      <a:pt x="180" y="454"/>
                    </a:moveTo>
                    <a:lnTo>
                      <a:pt x="0" y="454"/>
                    </a:lnTo>
                    <a:lnTo>
                      <a:pt x="0" y="408"/>
                    </a:lnTo>
                    <a:lnTo>
                      <a:pt x="60" y="408"/>
                    </a:lnTo>
                    <a:lnTo>
                      <a:pt x="60" y="46"/>
                    </a:lnTo>
                    <a:lnTo>
                      <a:pt x="0" y="46"/>
                    </a:lnTo>
                    <a:lnTo>
                      <a:pt x="0" y="0"/>
                    </a:lnTo>
                    <a:lnTo>
                      <a:pt x="180" y="0"/>
                    </a:lnTo>
                    <a:lnTo>
                      <a:pt x="180" y="46"/>
                    </a:lnTo>
                    <a:lnTo>
                      <a:pt x="120" y="46"/>
                    </a:lnTo>
                    <a:lnTo>
                      <a:pt x="120" y="408"/>
                    </a:lnTo>
                    <a:lnTo>
                      <a:pt x="180" y="408"/>
                    </a:lnTo>
                    <a:lnTo>
                      <a:pt x="180" y="4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55">
                <a:extLst>
                  <a:ext uri="{FF2B5EF4-FFF2-40B4-BE49-F238E27FC236}">
                    <a16:creationId xmlns:a16="http://schemas.microsoft.com/office/drawing/2014/main" id="{D2ABB811-5988-4B11-9CB2-361010D0FDA1}"/>
                  </a:ext>
                </a:extLst>
              </p:cNvPr>
              <p:cNvSpPr>
                <a:spLocks noEditPoints="1"/>
              </p:cNvSpPr>
              <p:nvPr/>
            </p:nvSpPr>
            <p:spPr bwMode="auto">
              <a:xfrm>
                <a:off x="2960690" y="3605219"/>
                <a:ext cx="93663" cy="104775"/>
              </a:xfrm>
              <a:custGeom>
                <a:avLst/>
                <a:gdLst>
                  <a:gd name="T0" fmla="*/ 365 w 422"/>
                  <a:gd name="T1" fmla="*/ 61 h 473"/>
                  <a:gd name="T2" fmla="*/ 407 w 422"/>
                  <a:gd name="T3" fmla="*/ 136 h 473"/>
                  <a:gd name="T4" fmla="*/ 422 w 422"/>
                  <a:gd name="T5" fmla="*/ 236 h 473"/>
                  <a:gd name="T6" fmla="*/ 407 w 422"/>
                  <a:gd name="T7" fmla="*/ 337 h 473"/>
                  <a:gd name="T8" fmla="*/ 365 w 422"/>
                  <a:gd name="T9" fmla="*/ 411 h 473"/>
                  <a:gd name="T10" fmla="*/ 299 w 422"/>
                  <a:gd name="T11" fmla="*/ 457 h 473"/>
                  <a:gd name="T12" fmla="*/ 211 w 422"/>
                  <a:gd name="T13" fmla="*/ 473 h 473"/>
                  <a:gd name="T14" fmla="*/ 124 w 422"/>
                  <a:gd name="T15" fmla="*/ 457 h 473"/>
                  <a:gd name="T16" fmla="*/ 57 w 422"/>
                  <a:gd name="T17" fmla="*/ 411 h 473"/>
                  <a:gd name="T18" fmla="*/ 15 w 422"/>
                  <a:gd name="T19" fmla="*/ 337 h 473"/>
                  <a:gd name="T20" fmla="*/ 0 w 422"/>
                  <a:gd name="T21" fmla="*/ 236 h 473"/>
                  <a:gd name="T22" fmla="*/ 15 w 422"/>
                  <a:gd name="T23" fmla="*/ 137 h 473"/>
                  <a:gd name="T24" fmla="*/ 58 w 422"/>
                  <a:gd name="T25" fmla="*/ 61 h 473"/>
                  <a:gd name="T26" fmla="*/ 124 w 422"/>
                  <a:gd name="T27" fmla="*/ 15 h 473"/>
                  <a:gd name="T28" fmla="*/ 211 w 422"/>
                  <a:gd name="T29" fmla="*/ 0 h 473"/>
                  <a:gd name="T30" fmla="*/ 299 w 422"/>
                  <a:gd name="T31" fmla="*/ 16 h 473"/>
                  <a:gd name="T32" fmla="*/ 365 w 422"/>
                  <a:gd name="T33" fmla="*/ 61 h 473"/>
                  <a:gd name="T34" fmla="*/ 360 w 422"/>
                  <a:gd name="T35" fmla="*/ 236 h 473"/>
                  <a:gd name="T36" fmla="*/ 320 w 422"/>
                  <a:gd name="T37" fmla="*/ 100 h 473"/>
                  <a:gd name="T38" fmla="*/ 212 w 422"/>
                  <a:gd name="T39" fmla="*/ 52 h 473"/>
                  <a:gd name="T40" fmla="*/ 103 w 422"/>
                  <a:gd name="T41" fmla="*/ 100 h 473"/>
                  <a:gd name="T42" fmla="*/ 63 w 422"/>
                  <a:gd name="T43" fmla="*/ 236 h 473"/>
                  <a:gd name="T44" fmla="*/ 104 w 422"/>
                  <a:gd name="T45" fmla="*/ 373 h 473"/>
                  <a:gd name="T46" fmla="*/ 212 w 422"/>
                  <a:gd name="T47" fmla="*/ 421 h 473"/>
                  <a:gd name="T48" fmla="*/ 319 w 422"/>
                  <a:gd name="T49" fmla="*/ 373 h 473"/>
                  <a:gd name="T50" fmla="*/ 360 w 422"/>
                  <a:gd name="T51" fmla="*/ 23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2" h="473">
                    <a:moveTo>
                      <a:pt x="365" y="61"/>
                    </a:moveTo>
                    <a:cubicBezTo>
                      <a:pt x="384" y="82"/>
                      <a:pt x="398" y="107"/>
                      <a:pt x="407" y="136"/>
                    </a:cubicBezTo>
                    <a:cubicBezTo>
                      <a:pt x="417" y="166"/>
                      <a:pt x="422" y="199"/>
                      <a:pt x="422" y="236"/>
                    </a:cubicBezTo>
                    <a:cubicBezTo>
                      <a:pt x="422" y="274"/>
                      <a:pt x="417" y="307"/>
                      <a:pt x="407" y="337"/>
                    </a:cubicBezTo>
                    <a:cubicBezTo>
                      <a:pt x="397" y="367"/>
                      <a:pt x="383" y="391"/>
                      <a:pt x="365" y="411"/>
                    </a:cubicBezTo>
                    <a:cubicBezTo>
                      <a:pt x="346" y="432"/>
                      <a:pt x="324" y="447"/>
                      <a:pt x="299" y="457"/>
                    </a:cubicBezTo>
                    <a:cubicBezTo>
                      <a:pt x="273" y="468"/>
                      <a:pt x="244" y="473"/>
                      <a:pt x="211" y="473"/>
                    </a:cubicBezTo>
                    <a:cubicBezTo>
                      <a:pt x="179" y="473"/>
                      <a:pt x="150" y="468"/>
                      <a:pt x="124" y="457"/>
                    </a:cubicBezTo>
                    <a:cubicBezTo>
                      <a:pt x="98" y="446"/>
                      <a:pt x="76" y="431"/>
                      <a:pt x="57" y="411"/>
                    </a:cubicBezTo>
                    <a:cubicBezTo>
                      <a:pt x="39" y="391"/>
                      <a:pt x="25" y="366"/>
                      <a:pt x="15" y="337"/>
                    </a:cubicBezTo>
                    <a:cubicBezTo>
                      <a:pt x="5" y="308"/>
                      <a:pt x="0" y="274"/>
                      <a:pt x="0" y="236"/>
                    </a:cubicBezTo>
                    <a:cubicBezTo>
                      <a:pt x="0" y="199"/>
                      <a:pt x="5" y="166"/>
                      <a:pt x="15" y="137"/>
                    </a:cubicBezTo>
                    <a:cubicBezTo>
                      <a:pt x="25" y="107"/>
                      <a:pt x="39" y="82"/>
                      <a:pt x="58" y="61"/>
                    </a:cubicBezTo>
                    <a:cubicBezTo>
                      <a:pt x="76" y="41"/>
                      <a:pt x="98" y="26"/>
                      <a:pt x="124" y="15"/>
                    </a:cubicBezTo>
                    <a:cubicBezTo>
                      <a:pt x="151" y="5"/>
                      <a:pt x="180" y="0"/>
                      <a:pt x="211" y="0"/>
                    </a:cubicBezTo>
                    <a:cubicBezTo>
                      <a:pt x="244" y="0"/>
                      <a:pt x="273" y="5"/>
                      <a:pt x="299" y="16"/>
                    </a:cubicBezTo>
                    <a:cubicBezTo>
                      <a:pt x="325" y="26"/>
                      <a:pt x="347" y="42"/>
                      <a:pt x="365" y="61"/>
                    </a:cubicBezTo>
                    <a:close/>
                    <a:moveTo>
                      <a:pt x="360" y="236"/>
                    </a:moveTo>
                    <a:cubicBezTo>
                      <a:pt x="360" y="177"/>
                      <a:pt x="346" y="132"/>
                      <a:pt x="320" y="100"/>
                    </a:cubicBezTo>
                    <a:cubicBezTo>
                      <a:pt x="293" y="68"/>
                      <a:pt x="257" y="52"/>
                      <a:pt x="212" y="52"/>
                    </a:cubicBezTo>
                    <a:cubicBezTo>
                      <a:pt x="165" y="52"/>
                      <a:pt x="129" y="68"/>
                      <a:pt x="103" y="100"/>
                    </a:cubicBezTo>
                    <a:cubicBezTo>
                      <a:pt x="76" y="132"/>
                      <a:pt x="63" y="177"/>
                      <a:pt x="63" y="236"/>
                    </a:cubicBezTo>
                    <a:cubicBezTo>
                      <a:pt x="63" y="296"/>
                      <a:pt x="77" y="342"/>
                      <a:pt x="104" y="373"/>
                    </a:cubicBezTo>
                    <a:cubicBezTo>
                      <a:pt x="130" y="405"/>
                      <a:pt x="166" y="421"/>
                      <a:pt x="212" y="421"/>
                    </a:cubicBezTo>
                    <a:cubicBezTo>
                      <a:pt x="257" y="421"/>
                      <a:pt x="293" y="405"/>
                      <a:pt x="319" y="373"/>
                    </a:cubicBezTo>
                    <a:cubicBezTo>
                      <a:pt x="346" y="342"/>
                      <a:pt x="360" y="296"/>
                      <a:pt x="360" y="2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56">
                <a:extLst>
                  <a:ext uri="{FF2B5EF4-FFF2-40B4-BE49-F238E27FC236}">
                    <a16:creationId xmlns:a16="http://schemas.microsoft.com/office/drawing/2014/main" id="{6EFF4B5E-914B-4BC5-8885-DB0591CA3771}"/>
                  </a:ext>
                </a:extLst>
              </p:cNvPr>
              <p:cNvSpPr>
                <a:spLocks/>
              </p:cNvSpPr>
              <p:nvPr/>
            </p:nvSpPr>
            <p:spPr bwMode="auto">
              <a:xfrm>
                <a:off x="3076577" y="3606806"/>
                <a:ext cx="76200" cy="101600"/>
              </a:xfrm>
              <a:custGeom>
                <a:avLst/>
                <a:gdLst>
                  <a:gd name="T0" fmla="*/ 347 w 347"/>
                  <a:gd name="T1" fmla="*/ 454 h 454"/>
                  <a:gd name="T2" fmla="*/ 272 w 347"/>
                  <a:gd name="T3" fmla="*/ 454 h 454"/>
                  <a:gd name="T4" fmla="*/ 57 w 347"/>
                  <a:gd name="T5" fmla="*/ 48 h 454"/>
                  <a:gd name="T6" fmla="*/ 57 w 347"/>
                  <a:gd name="T7" fmla="*/ 454 h 454"/>
                  <a:gd name="T8" fmla="*/ 0 w 347"/>
                  <a:gd name="T9" fmla="*/ 454 h 454"/>
                  <a:gd name="T10" fmla="*/ 0 w 347"/>
                  <a:gd name="T11" fmla="*/ 0 h 454"/>
                  <a:gd name="T12" fmla="*/ 94 w 347"/>
                  <a:gd name="T13" fmla="*/ 0 h 454"/>
                  <a:gd name="T14" fmla="*/ 290 w 347"/>
                  <a:gd name="T15" fmla="*/ 371 h 454"/>
                  <a:gd name="T16" fmla="*/ 290 w 347"/>
                  <a:gd name="T17" fmla="*/ 0 h 454"/>
                  <a:gd name="T18" fmla="*/ 347 w 347"/>
                  <a:gd name="T19" fmla="*/ 0 h 454"/>
                  <a:gd name="T20" fmla="*/ 347 w 347"/>
                  <a:gd name="T21"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454">
                    <a:moveTo>
                      <a:pt x="347" y="454"/>
                    </a:moveTo>
                    <a:lnTo>
                      <a:pt x="272" y="454"/>
                    </a:lnTo>
                    <a:lnTo>
                      <a:pt x="57" y="48"/>
                    </a:lnTo>
                    <a:lnTo>
                      <a:pt x="57" y="454"/>
                    </a:lnTo>
                    <a:lnTo>
                      <a:pt x="0" y="454"/>
                    </a:lnTo>
                    <a:lnTo>
                      <a:pt x="0" y="0"/>
                    </a:lnTo>
                    <a:lnTo>
                      <a:pt x="94" y="0"/>
                    </a:lnTo>
                    <a:lnTo>
                      <a:pt x="290" y="371"/>
                    </a:lnTo>
                    <a:lnTo>
                      <a:pt x="290" y="0"/>
                    </a:lnTo>
                    <a:lnTo>
                      <a:pt x="347" y="0"/>
                    </a:lnTo>
                    <a:lnTo>
                      <a:pt x="347" y="4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57">
                <a:extLst>
                  <a:ext uri="{FF2B5EF4-FFF2-40B4-BE49-F238E27FC236}">
                    <a16:creationId xmlns:a16="http://schemas.microsoft.com/office/drawing/2014/main" id="{54829E45-9813-4E7E-B788-A74C5C8507E9}"/>
                  </a:ext>
                </a:extLst>
              </p:cNvPr>
              <p:cNvSpPr>
                <a:spLocks/>
              </p:cNvSpPr>
              <p:nvPr/>
            </p:nvSpPr>
            <p:spPr bwMode="auto">
              <a:xfrm>
                <a:off x="2519365" y="3776669"/>
                <a:ext cx="41275" cy="133350"/>
              </a:xfrm>
              <a:custGeom>
                <a:avLst/>
                <a:gdLst>
                  <a:gd name="T0" fmla="*/ 184 w 184"/>
                  <a:gd name="T1" fmla="*/ 600 h 600"/>
                  <a:gd name="T2" fmla="*/ 114 w 184"/>
                  <a:gd name="T3" fmla="*/ 600 h 600"/>
                  <a:gd name="T4" fmla="*/ 30 w 184"/>
                  <a:gd name="T5" fmla="*/ 465 h 600"/>
                  <a:gd name="T6" fmla="*/ 0 w 184"/>
                  <a:gd name="T7" fmla="*/ 300 h 600"/>
                  <a:gd name="T8" fmla="*/ 30 w 184"/>
                  <a:gd name="T9" fmla="*/ 135 h 600"/>
                  <a:gd name="T10" fmla="*/ 114 w 184"/>
                  <a:gd name="T11" fmla="*/ 0 h 600"/>
                  <a:gd name="T12" fmla="*/ 184 w 184"/>
                  <a:gd name="T13" fmla="*/ 0 h 600"/>
                  <a:gd name="T14" fmla="*/ 184 w 184"/>
                  <a:gd name="T15" fmla="*/ 3 h 600"/>
                  <a:gd name="T16" fmla="*/ 137 w 184"/>
                  <a:gd name="T17" fmla="*/ 54 h 600"/>
                  <a:gd name="T18" fmla="*/ 95 w 184"/>
                  <a:gd name="T19" fmla="*/ 122 h 600"/>
                  <a:gd name="T20" fmla="*/ 65 w 184"/>
                  <a:gd name="T21" fmla="*/ 205 h 600"/>
                  <a:gd name="T22" fmla="*/ 54 w 184"/>
                  <a:gd name="T23" fmla="*/ 300 h 600"/>
                  <a:gd name="T24" fmla="*/ 65 w 184"/>
                  <a:gd name="T25" fmla="*/ 396 h 600"/>
                  <a:gd name="T26" fmla="*/ 95 w 184"/>
                  <a:gd name="T27" fmla="*/ 478 h 600"/>
                  <a:gd name="T28" fmla="*/ 137 w 184"/>
                  <a:gd name="T29" fmla="*/ 546 h 600"/>
                  <a:gd name="T30" fmla="*/ 184 w 184"/>
                  <a:gd name="T31" fmla="*/ 597 h 600"/>
                  <a:gd name="T32" fmla="*/ 184 w 184"/>
                  <a:gd name="T3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600">
                    <a:moveTo>
                      <a:pt x="184" y="600"/>
                    </a:moveTo>
                    <a:lnTo>
                      <a:pt x="114" y="600"/>
                    </a:lnTo>
                    <a:cubicBezTo>
                      <a:pt x="78" y="559"/>
                      <a:pt x="50" y="514"/>
                      <a:pt x="30" y="465"/>
                    </a:cubicBezTo>
                    <a:cubicBezTo>
                      <a:pt x="10" y="416"/>
                      <a:pt x="0" y="361"/>
                      <a:pt x="0" y="300"/>
                    </a:cubicBezTo>
                    <a:cubicBezTo>
                      <a:pt x="0" y="239"/>
                      <a:pt x="10" y="184"/>
                      <a:pt x="30" y="135"/>
                    </a:cubicBezTo>
                    <a:cubicBezTo>
                      <a:pt x="50" y="86"/>
                      <a:pt x="78" y="41"/>
                      <a:pt x="114" y="0"/>
                    </a:cubicBezTo>
                    <a:lnTo>
                      <a:pt x="184" y="0"/>
                    </a:lnTo>
                    <a:lnTo>
                      <a:pt x="184" y="3"/>
                    </a:lnTo>
                    <a:cubicBezTo>
                      <a:pt x="168" y="18"/>
                      <a:pt x="152" y="35"/>
                      <a:pt x="137" y="54"/>
                    </a:cubicBezTo>
                    <a:cubicBezTo>
                      <a:pt x="122" y="74"/>
                      <a:pt x="108" y="96"/>
                      <a:pt x="95" y="122"/>
                    </a:cubicBezTo>
                    <a:cubicBezTo>
                      <a:pt x="83" y="147"/>
                      <a:pt x="73" y="175"/>
                      <a:pt x="65" y="205"/>
                    </a:cubicBezTo>
                    <a:cubicBezTo>
                      <a:pt x="58" y="235"/>
                      <a:pt x="54" y="267"/>
                      <a:pt x="54" y="300"/>
                    </a:cubicBezTo>
                    <a:cubicBezTo>
                      <a:pt x="54" y="335"/>
                      <a:pt x="58" y="367"/>
                      <a:pt x="65" y="396"/>
                    </a:cubicBezTo>
                    <a:cubicBezTo>
                      <a:pt x="73" y="425"/>
                      <a:pt x="83" y="452"/>
                      <a:pt x="95" y="478"/>
                    </a:cubicBezTo>
                    <a:cubicBezTo>
                      <a:pt x="107" y="503"/>
                      <a:pt x="121" y="526"/>
                      <a:pt x="137" y="546"/>
                    </a:cubicBezTo>
                    <a:cubicBezTo>
                      <a:pt x="153" y="566"/>
                      <a:pt x="168" y="583"/>
                      <a:pt x="184" y="597"/>
                    </a:cubicBezTo>
                    <a:lnTo>
                      <a:pt x="184"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58">
                <a:extLst>
                  <a:ext uri="{FF2B5EF4-FFF2-40B4-BE49-F238E27FC236}">
                    <a16:creationId xmlns:a16="http://schemas.microsoft.com/office/drawing/2014/main" id="{56DF4140-4885-4BC3-9CB1-2ABB71F63A21}"/>
                  </a:ext>
                </a:extLst>
              </p:cNvPr>
              <p:cNvSpPr>
                <a:spLocks/>
              </p:cNvSpPr>
              <p:nvPr/>
            </p:nvSpPr>
            <p:spPr bwMode="auto">
              <a:xfrm>
                <a:off x="2579690" y="3778256"/>
                <a:ext cx="82550" cy="104775"/>
              </a:xfrm>
              <a:custGeom>
                <a:avLst/>
                <a:gdLst>
                  <a:gd name="T0" fmla="*/ 376 w 376"/>
                  <a:gd name="T1" fmla="*/ 430 h 471"/>
                  <a:gd name="T2" fmla="*/ 346 w 376"/>
                  <a:gd name="T3" fmla="*/ 443 h 471"/>
                  <a:gd name="T4" fmla="*/ 311 w 376"/>
                  <a:gd name="T5" fmla="*/ 457 h 471"/>
                  <a:gd name="T6" fmla="*/ 270 w 376"/>
                  <a:gd name="T7" fmla="*/ 467 h 471"/>
                  <a:gd name="T8" fmla="*/ 222 w 376"/>
                  <a:gd name="T9" fmla="*/ 471 h 471"/>
                  <a:gd name="T10" fmla="*/ 132 w 376"/>
                  <a:gd name="T11" fmla="*/ 457 h 471"/>
                  <a:gd name="T12" fmla="*/ 62 w 376"/>
                  <a:gd name="T13" fmla="*/ 414 h 471"/>
                  <a:gd name="T14" fmla="*/ 16 w 376"/>
                  <a:gd name="T15" fmla="*/ 340 h 471"/>
                  <a:gd name="T16" fmla="*/ 0 w 376"/>
                  <a:gd name="T17" fmla="*/ 236 h 471"/>
                  <a:gd name="T18" fmla="*/ 15 w 376"/>
                  <a:gd name="T19" fmla="*/ 136 h 471"/>
                  <a:gd name="T20" fmla="*/ 61 w 376"/>
                  <a:gd name="T21" fmla="*/ 61 h 471"/>
                  <a:gd name="T22" fmla="*/ 131 w 376"/>
                  <a:gd name="T23" fmla="*/ 16 h 471"/>
                  <a:gd name="T24" fmla="*/ 222 w 376"/>
                  <a:gd name="T25" fmla="*/ 0 h 471"/>
                  <a:gd name="T26" fmla="*/ 295 w 376"/>
                  <a:gd name="T27" fmla="*/ 9 h 471"/>
                  <a:gd name="T28" fmla="*/ 376 w 376"/>
                  <a:gd name="T29" fmla="*/ 40 h 471"/>
                  <a:gd name="T30" fmla="*/ 376 w 376"/>
                  <a:gd name="T31" fmla="*/ 112 h 471"/>
                  <a:gd name="T32" fmla="*/ 372 w 376"/>
                  <a:gd name="T33" fmla="*/ 112 h 471"/>
                  <a:gd name="T34" fmla="*/ 297 w 376"/>
                  <a:gd name="T35" fmla="*/ 66 h 471"/>
                  <a:gd name="T36" fmla="*/ 218 w 376"/>
                  <a:gd name="T37" fmla="*/ 52 h 471"/>
                  <a:gd name="T38" fmla="*/ 156 w 376"/>
                  <a:gd name="T39" fmla="*/ 63 h 471"/>
                  <a:gd name="T40" fmla="*/ 107 w 376"/>
                  <a:gd name="T41" fmla="*/ 97 h 471"/>
                  <a:gd name="T42" fmla="*/ 74 w 376"/>
                  <a:gd name="T43" fmla="*/ 155 h 471"/>
                  <a:gd name="T44" fmla="*/ 62 w 376"/>
                  <a:gd name="T45" fmla="*/ 236 h 471"/>
                  <a:gd name="T46" fmla="*/ 75 w 376"/>
                  <a:gd name="T47" fmla="*/ 318 h 471"/>
                  <a:gd name="T48" fmla="*/ 109 w 376"/>
                  <a:gd name="T49" fmla="*/ 375 h 471"/>
                  <a:gd name="T50" fmla="*/ 159 w 376"/>
                  <a:gd name="T51" fmla="*/ 408 h 471"/>
                  <a:gd name="T52" fmla="*/ 219 w 376"/>
                  <a:gd name="T53" fmla="*/ 419 h 471"/>
                  <a:gd name="T54" fmla="*/ 301 w 376"/>
                  <a:gd name="T55" fmla="*/ 404 h 471"/>
                  <a:gd name="T56" fmla="*/ 372 w 376"/>
                  <a:gd name="T57" fmla="*/ 359 h 471"/>
                  <a:gd name="T58" fmla="*/ 376 w 376"/>
                  <a:gd name="T59" fmla="*/ 359 h 471"/>
                  <a:gd name="T60" fmla="*/ 376 w 376"/>
                  <a:gd name="T61" fmla="*/ 43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6" h="471">
                    <a:moveTo>
                      <a:pt x="376" y="430"/>
                    </a:moveTo>
                    <a:cubicBezTo>
                      <a:pt x="365" y="435"/>
                      <a:pt x="355" y="439"/>
                      <a:pt x="346" y="443"/>
                    </a:cubicBezTo>
                    <a:cubicBezTo>
                      <a:pt x="337" y="448"/>
                      <a:pt x="325" y="452"/>
                      <a:pt x="311" y="457"/>
                    </a:cubicBezTo>
                    <a:cubicBezTo>
                      <a:pt x="298" y="461"/>
                      <a:pt x="285" y="464"/>
                      <a:pt x="270" y="467"/>
                    </a:cubicBezTo>
                    <a:cubicBezTo>
                      <a:pt x="256" y="470"/>
                      <a:pt x="240" y="471"/>
                      <a:pt x="222" y="471"/>
                    </a:cubicBezTo>
                    <a:cubicBezTo>
                      <a:pt x="189" y="471"/>
                      <a:pt x="159" y="466"/>
                      <a:pt x="132" y="457"/>
                    </a:cubicBezTo>
                    <a:cubicBezTo>
                      <a:pt x="105" y="448"/>
                      <a:pt x="82" y="433"/>
                      <a:pt x="62" y="414"/>
                    </a:cubicBezTo>
                    <a:cubicBezTo>
                      <a:pt x="42" y="394"/>
                      <a:pt x="27" y="370"/>
                      <a:pt x="16" y="340"/>
                    </a:cubicBezTo>
                    <a:cubicBezTo>
                      <a:pt x="5" y="310"/>
                      <a:pt x="0" y="275"/>
                      <a:pt x="0" y="236"/>
                    </a:cubicBezTo>
                    <a:cubicBezTo>
                      <a:pt x="0" y="199"/>
                      <a:pt x="5" y="165"/>
                      <a:pt x="15" y="136"/>
                    </a:cubicBezTo>
                    <a:cubicBezTo>
                      <a:pt x="26" y="106"/>
                      <a:pt x="41" y="81"/>
                      <a:pt x="61" y="61"/>
                    </a:cubicBezTo>
                    <a:cubicBezTo>
                      <a:pt x="81" y="41"/>
                      <a:pt x="104" y="26"/>
                      <a:pt x="131" y="16"/>
                    </a:cubicBezTo>
                    <a:cubicBezTo>
                      <a:pt x="159" y="5"/>
                      <a:pt x="189" y="0"/>
                      <a:pt x="222" y="0"/>
                    </a:cubicBezTo>
                    <a:cubicBezTo>
                      <a:pt x="247" y="0"/>
                      <a:pt x="271" y="3"/>
                      <a:pt x="295" y="9"/>
                    </a:cubicBezTo>
                    <a:cubicBezTo>
                      <a:pt x="320" y="15"/>
                      <a:pt x="347" y="25"/>
                      <a:pt x="376" y="40"/>
                    </a:cubicBezTo>
                    <a:lnTo>
                      <a:pt x="376" y="112"/>
                    </a:lnTo>
                    <a:lnTo>
                      <a:pt x="372" y="112"/>
                    </a:lnTo>
                    <a:cubicBezTo>
                      <a:pt x="347" y="91"/>
                      <a:pt x="322" y="76"/>
                      <a:pt x="297" y="66"/>
                    </a:cubicBezTo>
                    <a:cubicBezTo>
                      <a:pt x="273" y="56"/>
                      <a:pt x="246" y="52"/>
                      <a:pt x="218" y="52"/>
                    </a:cubicBezTo>
                    <a:cubicBezTo>
                      <a:pt x="195" y="52"/>
                      <a:pt x="175" y="55"/>
                      <a:pt x="156" y="63"/>
                    </a:cubicBezTo>
                    <a:cubicBezTo>
                      <a:pt x="138" y="70"/>
                      <a:pt x="121" y="82"/>
                      <a:pt x="107" y="97"/>
                    </a:cubicBezTo>
                    <a:cubicBezTo>
                      <a:pt x="93" y="113"/>
                      <a:pt x="82" y="132"/>
                      <a:pt x="74" y="155"/>
                    </a:cubicBezTo>
                    <a:cubicBezTo>
                      <a:pt x="66" y="179"/>
                      <a:pt x="62" y="205"/>
                      <a:pt x="62" y="236"/>
                    </a:cubicBezTo>
                    <a:cubicBezTo>
                      <a:pt x="62" y="268"/>
                      <a:pt x="67" y="295"/>
                      <a:pt x="75" y="318"/>
                    </a:cubicBezTo>
                    <a:cubicBezTo>
                      <a:pt x="84" y="341"/>
                      <a:pt x="95" y="360"/>
                      <a:pt x="109" y="375"/>
                    </a:cubicBezTo>
                    <a:cubicBezTo>
                      <a:pt x="123" y="390"/>
                      <a:pt x="140" y="401"/>
                      <a:pt x="159" y="408"/>
                    </a:cubicBezTo>
                    <a:cubicBezTo>
                      <a:pt x="178" y="415"/>
                      <a:pt x="198" y="419"/>
                      <a:pt x="219" y="419"/>
                    </a:cubicBezTo>
                    <a:cubicBezTo>
                      <a:pt x="248" y="419"/>
                      <a:pt x="275" y="414"/>
                      <a:pt x="301" y="404"/>
                    </a:cubicBezTo>
                    <a:cubicBezTo>
                      <a:pt x="326" y="394"/>
                      <a:pt x="350" y="379"/>
                      <a:pt x="372" y="359"/>
                    </a:cubicBezTo>
                    <a:lnTo>
                      <a:pt x="376" y="359"/>
                    </a:lnTo>
                    <a:lnTo>
                      <a:pt x="376" y="4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59">
                <a:extLst>
                  <a:ext uri="{FF2B5EF4-FFF2-40B4-BE49-F238E27FC236}">
                    <a16:creationId xmlns:a16="http://schemas.microsoft.com/office/drawing/2014/main" id="{7D34F9F5-A129-447B-A568-7977A65EF264}"/>
                  </a:ext>
                </a:extLst>
              </p:cNvPr>
              <p:cNvSpPr>
                <a:spLocks noEditPoints="1"/>
              </p:cNvSpPr>
              <p:nvPr/>
            </p:nvSpPr>
            <p:spPr bwMode="auto">
              <a:xfrm>
                <a:off x="2681290" y="3779844"/>
                <a:ext cx="84138" cy="101600"/>
              </a:xfrm>
              <a:custGeom>
                <a:avLst/>
                <a:gdLst>
                  <a:gd name="T0" fmla="*/ 376 w 376"/>
                  <a:gd name="T1" fmla="*/ 455 h 455"/>
                  <a:gd name="T2" fmla="*/ 297 w 376"/>
                  <a:gd name="T3" fmla="*/ 455 h 455"/>
                  <a:gd name="T4" fmla="*/ 145 w 376"/>
                  <a:gd name="T5" fmla="*/ 274 h 455"/>
                  <a:gd name="T6" fmla="*/ 60 w 376"/>
                  <a:gd name="T7" fmla="*/ 274 h 455"/>
                  <a:gd name="T8" fmla="*/ 60 w 376"/>
                  <a:gd name="T9" fmla="*/ 455 h 455"/>
                  <a:gd name="T10" fmla="*/ 0 w 376"/>
                  <a:gd name="T11" fmla="*/ 455 h 455"/>
                  <a:gd name="T12" fmla="*/ 0 w 376"/>
                  <a:gd name="T13" fmla="*/ 0 h 455"/>
                  <a:gd name="T14" fmla="*/ 127 w 376"/>
                  <a:gd name="T15" fmla="*/ 0 h 455"/>
                  <a:gd name="T16" fmla="*/ 195 w 376"/>
                  <a:gd name="T17" fmla="*/ 6 h 455"/>
                  <a:gd name="T18" fmla="*/ 245 w 376"/>
                  <a:gd name="T19" fmla="*/ 25 h 455"/>
                  <a:gd name="T20" fmla="*/ 283 w 376"/>
                  <a:gd name="T21" fmla="*/ 64 h 455"/>
                  <a:gd name="T22" fmla="*/ 297 w 376"/>
                  <a:gd name="T23" fmla="*/ 124 h 455"/>
                  <a:gd name="T24" fmla="*/ 273 w 376"/>
                  <a:gd name="T25" fmla="*/ 206 h 455"/>
                  <a:gd name="T26" fmla="*/ 205 w 376"/>
                  <a:gd name="T27" fmla="*/ 256 h 455"/>
                  <a:gd name="T28" fmla="*/ 376 w 376"/>
                  <a:gd name="T29" fmla="*/ 455 h 455"/>
                  <a:gd name="T30" fmla="*/ 234 w 376"/>
                  <a:gd name="T31" fmla="*/ 128 h 455"/>
                  <a:gd name="T32" fmla="*/ 227 w 376"/>
                  <a:gd name="T33" fmla="*/ 94 h 455"/>
                  <a:gd name="T34" fmla="*/ 205 w 376"/>
                  <a:gd name="T35" fmla="*/ 68 h 455"/>
                  <a:gd name="T36" fmla="*/ 173 w 376"/>
                  <a:gd name="T37" fmla="*/ 56 h 455"/>
                  <a:gd name="T38" fmla="*/ 131 w 376"/>
                  <a:gd name="T39" fmla="*/ 52 h 455"/>
                  <a:gd name="T40" fmla="*/ 60 w 376"/>
                  <a:gd name="T41" fmla="*/ 52 h 455"/>
                  <a:gd name="T42" fmla="*/ 60 w 376"/>
                  <a:gd name="T43" fmla="*/ 224 h 455"/>
                  <a:gd name="T44" fmla="*/ 121 w 376"/>
                  <a:gd name="T45" fmla="*/ 224 h 455"/>
                  <a:gd name="T46" fmla="*/ 171 w 376"/>
                  <a:gd name="T47" fmla="*/ 219 h 455"/>
                  <a:gd name="T48" fmla="*/ 207 w 376"/>
                  <a:gd name="T49" fmla="*/ 200 h 455"/>
                  <a:gd name="T50" fmla="*/ 227 w 376"/>
                  <a:gd name="T51" fmla="*/ 171 h 455"/>
                  <a:gd name="T52" fmla="*/ 234 w 376"/>
                  <a:gd name="T53" fmla="*/ 12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6" h="455">
                    <a:moveTo>
                      <a:pt x="376" y="455"/>
                    </a:moveTo>
                    <a:lnTo>
                      <a:pt x="297" y="455"/>
                    </a:lnTo>
                    <a:lnTo>
                      <a:pt x="145" y="274"/>
                    </a:lnTo>
                    <a:lnTo>
                      <a:pt x="60" y="274"/>
                    </a:lnTo>
                    <a:lnTo>
                      <a:pt x="60" y="455"/>
                    </a:lnTo>
                    <a:lnTo>
                      <a:pt x="0" y="455"/>
                    </a:lnTo>
                    <a:lnTo>
                      <a:pt x="0" y="0"/>
                    </a:lnTo>
                    <a:lnTo>
                      <a:pt x="127" y="0"/>
                    </a:lnTo>
                    <a:cubicBezTo>
                      <a:pt x="154" y="0"/>
                      <a:pt x="177" y="2"/>
                      <a:pt x="195" y="6"/>
                    </a:cubicBezTo>
                    <a:cubicBezTo>
                      <a:pt x="214" y="9"/>
                      <a:pt x="230" y="16"/>
                      <a:pt x="245" y="25"/>
                    </a:cubicBezTo>
                    <a:cubicBezTo>
                      <a:pt x="261" y="35"/>
                      <a:pt x="274" y="48"/>
                      <a:pt x="283" y="64"/>
                    </a:cubicBezTo>
                    <a:cubicBezTo>
                      <a:pt x="293" y="80"/>
                      <a:pt x="297" y="100"/>
                      <a:pt x="297" y="124"/>
                    </a:cubicBezTo>
                    <a:cubicBezTo>
                      <a:pt x="297" y="157"/>
                      <a:pt x="289" y="184"/>
                      <a:pt x="273" y="206"/>
                    </a:cubicBezTo>
                    <a:cubicBezTo>
                      <a:pt x="256" y="228"/>
                      <a:pt x="233" y="245"/>
                      <a:pt x="205" y="256"/>
                    </a:cubicBezTo>
                    <a:lnTo>
                      <a:pt x="376" y="455"/>
                    </a:lnTo>
                    <a:close/>
                    <a:moveTo>
                      <a:pt x="234" y="128"/>
                    </a:moveTo>
                    <a:cubicBezTo>
                      <a:pt x="234" y="115"/>
                      <a:pt x="232" y="104"/>
                      <a:pt x="227" y="94"/>
                    </a:cubicBezTo>
                    <a:cubicBezTo>
                      <a:pt x="223" y="84"/>
                      <a:pt x="215" y="75"/>
                      <a:pt x="205" y="68"/>
                    </a:cubicBezTo>
                    <a:cubicBezTo>
                      <a:pt x="196" y="62"/>
                      <a:pt x="185" y="58"/>
                      <a:pt x="173" y="56"/>
                    </a:cubicBezTo>
                    <a:cubicBezTo>
                      <a:pt x="161" y="53"/>
                      <a:pt x="147" y="52"/>
                      <a:pt x="131" y="52"/>
                    </a:cubicBezTo>
                    <a:lnTo>
                      <a:pt x="60" y="52"/>
                    </a:lnTo>
                    <a:lnTo>
                      <a:pt x="60" y="224"/>
                    </a:lnTo>
                    <a:lnTo>
                      <a:pt x="121" y="224"/>
                    </a:lnTo>
                    <a:cubicBezTo>
                      <a:pt x="140" y="224"/>
                      <a:pt x="157" y="222"/>
                      <a:pt x="171" y="219"/>
                    </a:cubicBezTo>
                    <a:cubicBezTo>
                      <a:pt x="185" y="215"/>
                      <a:pt x="197" y="209"/>
                      <a:pt x="207" y="200"/>
                    </a:cubicBezTo>
                    <a:cubicBezTo>
                      <a:pt x="217" y="191"/>
                      <a:pt x="223" y="182"/>
                      <a:pt x="227" y="171"/>
                    </a:cubicBezTo>
                    <a:cubicBezTo>
                      <a:pt x="232" y="159"/>
                      <a:pt x="234" y="145"/>
                      <a:pt x="234" y="1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60">
                <a:extLst>
                  <a:ext uri="{FF2B5EF4-FFF2-40B4-BE49-F238E27FC236}">
                    <a16:creationId xmlns:a16="http://schemas.microsoft.com/office/drawing/2014/main" id="{63D9D551-5F26-4D17-B912-6DBAA0C0EECA}"/>
                  </a:ext>
                </a:extLst>
              </p:cNvPr>
              <p:cNvSpPr>
                <a:spLocks/>
              </p:cNvSpPr>
              <p:nvPr/>
            </p:nvSpPr>
            <p:spPr bwMode="auto">
              <a:xfrm>
                <a:off x="2778127" y="3779844"/>
                <a:ext cx="76200" cy="101600"/>
              </a:xfrm>
              <a:custGeom>
                <a:avLst/>
                <a:gdLst>
                  <a:gd name="T0" fmla="*/ 347 w 347"/>
                  <a:gd name="T1" fmla="*/ 455 h 455"/>
                  <a:gd name="T2" fmla="*/ 272 w 347"/>
                  <a:gd name="T3" fmla="*/ 455 h 455"/>
                  <a:gd name="T4" fmla="*/ 57 w 347"/>
                  <a:gd name="T5" fmla="*/ 48 h 455"/>
                  <a:gd name="T6" fmla="*/ 57 w 347"/>
                  <a:gd name="T7" fmla="*/ 455 h 455"/>
                  <a:gd name="T8" fmla="*/ 0 w 347"/>
                  <a:gd name="T9" fmla="*/ 455 h 455"/>
                  <a:gd name="T10" fmla="*/ 0 w 347"/>
                  <a:gd name="T11" fmla="*/ 0 h 455"/>
                  <a:gd name="T12" fmla="*/ 94 w 347"/>
                  <a:gd name="T13" fmla="*/ 0 h 455"/>
                  <a:gd name="T14" fmla="*/ 290 w 347"/>
                  <a:gd name="T15" fmla="*/ 371 h 455"/>
                  <a:gd name="T16" fmla="*/ 290 w 347"/>
                  <a:gd name="T17" fmla="*/ 0 h 455"/>
                  <a:gd name="T18" fmla="*/ 347 w 347"/>
                  <a:gd name="T19" fmla="*/ 0 h 455"/>
                  <a:gd name="T20" fmla="*/ 347 w 347"/>
                  <a:gd name="T2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455">
                    <a:moveTo>
                      <a:pt x="347" y="455"/>
                    </a:moveTo>
                    <a:lnTo>
                      <a:pt x="272" y="455"/>
                    </a:lnTo>
                    <a:lnTo>
                      <a:pt x="57" y="48"/>
                    </a:lnTo>
                    <a:lnTo>
                      <a:pt x="57" y="455"/>
                    </a:lnTo>
                    <a:lnTo>
                      <a:pt x="0" y="455"/>
                    </a:lnTo>
                    <a:lnTo>
                      <a:pt x="0" y="0"/>
                    </a:lnTo>
                    <a:lnTo>
                      <a:pt x="94" y="0"/>
                    </a:lnTo>
                    <a:lnTo>
                      <a:pt x="290" y="371"/>
                    </a:lnTo>
                    <a:lnTo>
                      <a:pt x="290" y="0"/>
                    </a:lnTo>
                    <a:lnTo>
                      <a:pt x="347" y="0"/>
                    </a:lnTo>
                    <a:lnTo>
                      <a:pt x="347" y="4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61">
                <a:extLst>
                  <a:ext uri="{FF2B5EF4-FFF2-40B4-BE49-F238E27FC236}">
                    <a16:creationId xmlns:a16="http://schemas.microsoft.com/office/drawing/2014/main" id="{A92A9FFB-8457-428D-B312-71AD3DFA38E5}"/>
                  </a:ext>
                </a:extLst>
              </p:cNvPr>
              <p:cNvSpPr>
                <a:spLocks/>
              </p:cNvSpPr>
              <p:nvPr/>
            </p:nvSpPr>
            <p:spPr bwMode="auto">
              <a:xfrm>
                <a:off x="2878140" y="3776669"/>
                <a:ext cx="41275" cy="133350"/>
              </a:xfrm>
              <a:custGeom>
                <a:avLst/>
                <a:gdLst>
                  <a:gd name="T0" fmla="*/ 184 w 184"/>
                  <a:gd name="T1" fmla="*/ 300 h 600"/>
                  <a:gd name="T2" fmla="*/ 154 w 184"/>
                  <a:gd name="T3" fmla="*/ 465 h 600"/>
                  <a:gd name="T4" fmla="*/ 70 w 184"/>
                  <a:gd name="T5" fmla="*/ 600 h 600"/>
                  <a:gd name="T6" fmla="*/ 0 w 184"/>
                  <a:gd name="T7" fmla="*/ 600 h 600"/>
                  <a:gd name="T8" fmla="*/ 0 w 184"/>
                  <a:gd name="T9" fmla="*/ 597 h 600"/>
                  <a:gd name="T10" fmla="*/ 47 w 184"/>
                  <a:gd name="T11" fmla="*/ 546 h 600"/>
                  <a:gd name="T12" fmla="*/ 89 w 184"/>
                  <a:gd name="T13" fmla="*/ 478 h 600"/>
                  <a:gd name="T14" fmla="*/ 119 w 184"/>
                  <a:gd name="T15" fmla="*/ 396 h 600"/>
                  <a:gd name="T16" fmla="*/ 130 w 184"/>
                  <a:gd name="T17" fmla="*/ 300 h 600"/>
                  <a:gd name="T18" fmla="*/ 119 w 184"/>
                  <a:gd name="T19" fmla="*/ 205 h 600"/>
                  <a:gd name="T20" fmla="*/ 89 w 184"/>
                  <a:gd name="T21" fmla="*/ 122 h 600"/>
                  <a:gd name="T22" fmla="*/ 47 w 184"/>
                  <a:gd name="T23" fmla="*/ 54 h 600"/>
                  <a:gd name="T24" fmla="*/ 0 w 184"/>
                  <a:gd name="T25" fmla="*/ 3 h 600"/>
                  <a:gd name="T26" fmla="*/ 0 w 184"/>
                  <a:gd name="T27" fmla="*/ 0 h 600"/>
                  <a:gd name="T28" fmla="*/ 70 w 184"/>
                  <a:gd name="T29" fmla="*/ 0 h 600"/>
                  <a:gd name="T30" fmla="*/ 154 w 184"/>
                  <a:gd name="T31" fmla="*/ 135 h 600"/>
                  <a:gd name="T32" fmla="*/ 184 w 184"/>
                  <a:gd name="T33" fmla="*/ 3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600">
                    <a:moveTo>
                      <a:pt x="184" y="300"/>
                    </a:moveTo>
                    <a:cubicBezTo>
                      <a:pt x="184" y="361"/>
                      <a:pt x="174" y="416"/>
                      <a:pt x="154" y="465"/>
                    </a:cubicBezTo>
                    <a:cubicBezTo>
                      <a:pt x="134" y="514"/>
                      <a:pt x="106" y="559"/>
                      <a:pt x="70" y="600"/>
                    </a:cubicBezTo>
                    <a:lnTo>
                      <a:pt x="0" y="600"/>
                    </a:lnTo>
                    <a:lnTo>
                      <a:pt x="0" y="597"/>
                    </a:lnTo>
                    <a:cubicBezTo>
                      <a:pt x="16" y="583"/>
                      <a:pt x="32" y="566"/>
                      <a:pt x="47" y="546"/>
                    </a:cubicBezTo>
                    <a:cubicBezTo>
                      <a:pt x="63" y="526"/>
                      <a:pt x="77" y="503"/>
                      <a:pt x="89" y="478"/>
                    </a:cubicBezTo>
                    <a:cubicBezTo>
                      <a:pt x="102" y="452"/>
                      <a:pt x="112" y="425"/>
                      <a:pt x="119" y="396"/>
                    </a:cubicBezTo>
                    <a:cubicBezTo>
                      <a:pt x="127" y="367"/>
                      <a:pt x="130" y="335"/>
                      <a:pt x="130" y="300"/>
                    </a:cubicBezTo>
                    <a:cubicBezTo>
                      <a:pt x="130" y="267"/>
                      <a:pt x="127" y="235"/>
                      <a:pt x="119" y="205"/>
                    </a:cubicBezTo>
                    <a:cubicBezTo>
                      <a:pt x="112" y="175"/>
                      <a:pt x="102" y="147"/>
                      <a:pt x="89" y="122"/>
                    </a:cubicBezTo>
                    <a:cubicBezTo>
                      <a:pt x="76" y="96"/>
                      <a:pt x="63" y="74"/>
                      <a:pt x="47" y="54"/>
                    </a:cubicBezTo>
                    <a:cubicBezTo>
                      <a:pt x="33" y="35"/>
                      <a:pt x="17" y="18"/>
                      <a:pt x="0" y="3"/>
                    </a:cubicBezTo>
                    <a:lnTo>
                      <a:pt x="0" y="0"/>
                    </a:lnTo>
                    <a:lnTo>
                      <a:pt x="70" y="0"/>
                    </a:lnTo>
                    <a:cubicBezTo>
                      <a:pt x="106" y="41"/>
                      <a:pt x="134" y="86"/>
                      <a:pt x="154" y="135"/>
                    </a:cubicBezTo>
                    <a:cubicBezTo>
                      <a:pt x="174" y="184"/>
                      <a:pt x="184" y="239"/>
                      <a:pt x="184" y="30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4">
              <a:extLst>
                <a:ext uri="{FF2B5EF4-FFF2-40B4-BE49-F238E27FC236}">
                  <a16:creationId xmlns:a16="http://schemas.microsoft.com/office/drawing/2014/main" id="{B14B67BD-F483-4925-81D6-BF931D25B8C9}"/>
                </a:ext>
              </a:extLst>
            </p:cNvPr>
            <p:cNvGrpSpPr/>
            <p:nvPr/>
          </p:nvGrpSpPr>
          <p:grpSpPr>
            <a:xfrm>
              <a:off x="2644777" y="3017842"/>
              <a:ext cx="696913" cy="469902"/>
              <a:chOff x="2644777" y="3017842"/>
              <a:chExt cx="696913" cy="469902"/>
            </a:xfrm>
          </p:grpSpPr>
          <p:sp>
            <p:nvSpPr>
              <p:cNvPr id="144" name="Freeform 290">
                <a:extLst>
                  <a:ext uri="{FF2B5EF4-FFF2-40B4-BE49-F238E27FC236}">
                    <a16:creationId xmlns:a16="http://schemas.microsoft.com/office/drawing/2014/main" id="{CCB88788-96BA-480B-A40D-D0F8A167783A}"/>
                  </a:ext>
                </a:extLst>
              </p:cNvPr>
              <p:cNvSpPr>
                <a:spLocks/>
              </p:cNvSpPr>
              <p:nvPr/>
            </p:nvSpPr>
            <p:spPr bwMode="auto">
              <a:xfrm>
                <a:off x="2644777" y="3017842"/>
                <a:ext cx="696913" cy="469901"/>
              </a:xfrm>
              <a:custGeom>
                <a:avLst/>
                <a:gdLst>
                  <a:gd name="T0" fmla="*/ 0 w 3137"/>
                  <a:gd name="T1" fmla="*/ 1209 h 2113"/>
                  <a:gd name="T2" fmla="*/ 271 w 3137"/>
                  <a:gd name="T3" fmla="*/ 600 h 2113"/>
                  <a:gd name="T4" fmla="*/ 1318 w 3137"/>
                  <a:gd name="T5" fmla="*/ 0 h 2113"/>
                  <a:gd name="T6" fmla="*/ 1840 w 3137"/>
                  <a:gd name="T7" fmla="*/ 0 h 2113"/>
                  <a:gd name="T8" fmla="*/ 2883 w 3137"/>
                  <a:gd name="T9" fmla="*/ 604 h 2113"/>
                  <a:gd name="T10" fmla="*/ 3137 w 3137"/>
                  <a:gd name="T11" fmla="*/ 1196 h 2113"/>
                  <a:gd name="T12" fmla="*/ 1577 w 3137"/>
                  <a:gd name="T13" fmla="*/ 2113 h 2113"/>
                  <a:gd name="T14" fmla="*/ 0 w 3137"/>
                  <a:gd name="T15" fmla="*/ 1209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7" h="2113">
                    <a:moveTo>
                      <a:pt x="0" y="1209"/>
                    </a:moveTo>
                    <a:lnTo>
                      <a:pt x="271" y="600"/>
                    </a:lnTo>
                    <a:lnTo>
                      <a:pt x="1318" y="0"/>
                    </a:lnTo>
                    <a:lnTo>
                      <a:pt x="1840" y="0"/>
                    </a:lnTo>
                    <a:lnTo>
                      <a:pt x="2883" y="604"/>
                    </a:lnTo>
                    <a:lnTo>
                      <a:pt x="3137" y="1196"/>
                    </a:lnTo>
                    <a:lnTo>
                      <a:pt x="1577" y="2113"/>
                    </a:lnTo>
                    <a:lnTo>
                      <a:pt x="0" y="1209"/>
                    </a:lnTo>
                    <a:close/>
                  </a:path>
                </a:pathLst>
              </a:custGeom>
              <a:solidFill>
                <a:srgbClr val="ECECEC"/>
              </a:solidFill>
              <a:ln w="19050"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291">
                <a:extLst>
                  <a:ext uri="{FF2B5EF4-FFF2-40B4-BE49-F238E27FC236}">
                    <a16:creationId xmlns:a16="http://schemas.microsoft.com/office/drawing/2014/main" id="{F50F3BC0-1AE7-495F-A165-540EEEB07A0B}"/>
                  </a:ext>
                </a:extLst>
              </p:cNvPr>
              <p:cNvSpPr>
                <a:spLocks/>
              </p:cNvSpPr>
              <p:nvPr/>
            </p:nvSpPr>
            <p:spPr bwMode="auto">
              <a:xfrm>
                <a:off x="2644777" y="3151193"/>
                <a:ext cx="409575" cy="336551"/>
              </a:xfrm>
              <a:custGeom>
                <a:avLst/>
                <a:gdLst>
                  <a:gd name="T0" fmla="*/ 0 w 1840"/>
                  <a:gd name="T1" fmla="*/ 600 h 1517"/>
                  <a:gd name="T2" fmla="*/ 279 w 1840"/>
                  <a:gd name="T3" fmla="*/ 0 h 1517"/>
                  <a:gd name="T4" fmla="*/ 275 w 1840"/>
                  <a:gd name="T5" fmla="*/ 304 h 1517"/>
                  <a:gd name="T6" fmla="*/ 1322 w 1840"/>
                  <a:gd name="T7" fmla="*/ 908 h 1517"/>
                  <a:gd name="T8" fmla="*/ 1840 w 1840"/>
                  <a:gd name="T9" fmla="*/ 908 h 1517"/>
                  <a:gd name="T10" fmla="*/ 1577 w 1840"/>
                  <a:gd name="T11" fmla="*/ 1517 h 1517"/>
                  <a:gd name="T12" fmla="*/ 0 w 1840"/>
                  <a:gd name="T13" fmla="*/ 600 h 1517"/>
                </a:gdLst>
                <a:ahLst/>
                <a:cxnLst>
                  <a:cxn ang="0">
                    <a:pos x="T0" y="T1"/>
                  </a:cxn>
                  <a:cxn ang="0">
                    <a:pos x="T2" y="T3"/>
                  </a:cxn>
                  <a:cxn ang="0">
                    <a:pos x="T4" y="T5"/>
                  </a:cxn>
                  <a:cxn ang="0">
                    <a:pos x="T6" y="T7"/>
                  </a:cxn>
                  <a:cxn ang="0">
                    <a:pos x="T8" y="T9"/>
                  </a:cxn>
                  <a:cxn ang="0">
                    <a:pos x="T10" y="T11"/>
                  </a:cxn>
                  <a:cxn ang="0">
                    <a:pos x="T12" y="T13"/>
                  </a:cxn>
                </a:cxnLst>
                <a:rect l="0" t="0" r="r" b="b"/>
                <a:pathLst>
                  <a:path w="1840" h="1517">
                    <a:moveTo>
                      <a:pt x="0" y="600"/>
                    </a:moveTo>
                    <a:lnTo>
                      <a:pt x="279" y="0"/>
                    </a:lnTo>
                    <a:lnTo>
                      <a:pt x="275" y="304"/>
                    </a:lnTo>
                    <a:lnTo>
                      <a:pt x="1322" y="908"/>
                    </a:lnTo>
                    <a:lnTo>
                      <a:pt x="1840" y="908"/>
                    </a:lnTo>
                    <a:lnTo>
                      <a:pt x="1577" y="1517"/>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92">
                <a:extLst>
                  <a:ext uri="{FF2B5EF4-FFF2-40B4-BE49-F238E27FC236}">
                    <a16:creationId xmlns:a16="http://schemas.microsoft.com/office/drawing/2014/main" id="{3E7FA3D6-560B-4D50-A127-B907AE321E87}"/>
                  </a:ext>
                </a:extLst>
              </p:cNvPr>
              <p:cNvSpPr>
                <a:spLocks/>
              </p:cNvSpPr>
              <p:nvPr/>
            </p:nvSpPr>
            <p:spPr bwMode="auto">
              <a:xfrm>
                <a:off x="2995615" y="3221043"/>
                <a:ext cx="346075" cy="266701"/>
              </a:xfrm>
              <a:custGeom>
                <a:avLst/>
                <a:gdLst>
                  <a:gd name="T0" fmla="*/ 0 w 1560"/>
                  <a:gd name="T1" fmla="*/ 1204 h 1204"/>
                  <a:gd name="T2" fmla="*/ 263 w 1560"/>
                  <a:gd name="T3" fmla="*/ 595 h 1204"/>
                  <a:gd name="T4" fmla="*/ 1302 w 1560"/>
                  <a:gd name="T5" fmla="*/ 0 h 1204"/>
                  <a:gd name="T6" fmla="*/ 1560 w 1560"/>
                  <a:gd name="T7" fmla="*/ 287 h 1204"/>
                  <a:gd name="T8" fmla="*/ 0 w 1560"/>
                  <a:gd name="T9" fmla="*/ 1204 h 1204"/>
                </a:gdLst>
                <a:ahLst/>
                <a:cxnLst>
                  <a:cxn ang="0">
                    <a:pos x="T0" y="T1"/>
                  </a:cxn>
                  <a:cxn ang="0">
                    <a:pos x="T2" y="T3"/>
                  </a:cxn>
                  <a:cxn ang="0">
                    <a:pos x="T4" y="T5"/>
                  </a:cxn>
                  <a:cxn ang="0">
                    <a:pos x="T6" y="T7"/>
                  </a:cxn>
                  <a:cxn ang="0">
                    <a:pos x="T8" y="T9"/>
                  </a:cxn>
                </a:cxnLst>
                <a:rect l="0" t="0" r="r" b="b"/>
                <a:pathLst>
                  <a:path w="1560" h="1204">
                    <a:moveTo>
                      <a:pt x="0" y="1204"/>
                    </a:moveTo>
                    <a:lnTo>
                      <a:pt x="263" y="595"/>
                    </a:lnTo>
                    <a:lnTo>
                      <a:pt x="1302" y="0"/>
                    </a:lnTo>
                    <a:lnTo>
                      <a:pt x="1560" y="287"/>
                    </a:lnTo>
                    <a:lnTo>
                      <a:pt x="0" y="1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93">
                <a:extLst>
                  <a:ext uri="{FF2B5EF4-FFF2-40B4-BE49-F238E27FC236}">
                    <a16:creationId xmlns:a16="http://schemas.microsoft.com/office/drawing/2014/main" id="{F36A78C7-EB17-40F5-9EAE-84440C855708}"/>
                  </a:ext>
                </a:extLst>
              </p:cNvPr>
              <p:cNvSpPr>
                <a:spLocks noEditPoints="1"/>
              </p:cNvSpPr>
              <p:nvPr/>
            </p:nvSpPr>
            <p:spPr bwMode="auto">
              <a:xfrm>
                <a:off x="2644777" y="3151193"/>
                <a:ext cx="696913" cy="336551"/>
              </a:xfrm>
              <a:custGeom>
                <a:avLst/>
                <a:gdLst>
                  <a:gd name="T0" fmla="*/ 0 w 3137"/>
                  <a:gd name="T1" fmla="*/ 600 h 1517"/>
                  <a:gd name="T2" fmla="*/ 279 w 3137"/>
                  <a:gd name="T3" fmla="*/ 0 h 1517"/>
                  <a:gd name="T4" fmla="*/ 275 w 3137"/>
                  <a:gd name="T5" fmla="*/ 304 h 1517"/>
                  <a:gd name="T6" fmla="*/ 1322 w 3137"/>
                  <a:gd name="T7" fmla="*/ 908 h 1517"/>
                  <a:gd name="T8" fmla="*/ 1840 w 3137"/>
                  <a:gd name="T9" fmla="*/ 908 h 1517"/>
                  <a:gd name="T10" fmla="*/ 1577 w 3137"/>
                  <a:gd name="T11" fmla="*/ 1517 h 1517"/>
                  <a:gd name="T12" fmla="*/ 0 w 3137"/>
                  <a:gd name="T13" fmla="*/ 600 h 1517"/>
                  <a:gd name="T14" fmla="*/ 1577 w 3137"/>
                  <a:gd name="T15" fmla="*/ 1517 h 1517"/>
                  <a:gd name="T16" fmla="*/ 1840 w 3137"/>
                  <a:gd name="T17" fmla="*/ 908 h 1517"/>
                  <a:gd name="T18" fmla="*/ 2879 w 3137"/>
                  <a:gd name="T19" fmla="*/ 313 h 1517"/>
                  <a:gd name="T20" fmla="*/ 3137 w 3137"/>
                  <a:gd name="T21" fmla="*/ 600 h 1517"/>
                  <a:gd name="T22" fmla="*/ 1577 w 3137"/>
                  <a:gd name="T23" fmla="*/ 1517 h 1517"/>
                  <a:gd name="T24" fmla="*/ 0 w 3137"/>
                  <a:gd name="T25" fmla="*/ 613 h 1517"/>
                  <a:gd name="T26" fmla="*/ 279 w 3137"/>
                  <a:gd name="T27" fmla="*/ 296 h 1517"/>
                  <a:gd name="T28" fmla="*/ 1577 w 3137"/>
                  <a:gd name="T29" fmla="*/ 1517 h 1517"/>
                  <a:gd name="T30" fmla="*/ 1314 w 3137"/>
                  <a:gd name="T31" fmla="*/ 900 h 1517"/>
                  <a:gd name="T32" fmla="*/ 2879 w 3137"/>
                  <a:gd name="T33" fmla="*/ 313 h 1517"/>
                  <a:gd name="T34" fmla="*/ 2879 w 3137"/>
                  <a:gd name="T35" fmla="*/ 17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7" h="1517">
                    <a:moveTo>
                      <a:pt x="0" y="600"/>
                    </a:moveTo>
                    <a:lnTo>
                      <a:pt x="279" y="0"/>
                    </a:lnTo>
                    <a:lnTo>
                      <a:pt x="275" y="304"/>
                    </a:lnTo>
                    <a:lnTo>
                      <a:pt x="1322" y="908"/>
                    </a:lnTo>
                    <a:lnTo>
                      <a:pt x="1840" y="908"/>
                    </a:lnTo>
                    <a:lnTo>
                      <a:pt x="1577" y="1517"/>
                    </a:lnTo>
                    <a:lnTo>
                      <a:pt x="0" y="600"/>
                    </a:lnTo>
                    <a:close/>
                    <a:moveTo>
                      <a:pt x="1577" y="1517"/>
                    </a:moveTo>
                    <a:lnTo>
                      <a:pt x="1840" y="908"/>
                    </a:lnTo>
                    <a:lnTo>
                      <a:pt x="2879" y="313"/>
                    </a:lnTo>
                    <a:lnTo>
                      <a:pt x="3137" y="600"/>
                    </a:lnTo>
                    <a:lnTo>
                      <a:pt x="1577" y="1517"/>
                    </a:lnTo>
                    <a:close/>
                    <a:moveTo>
                      <a:pt x="0" y="613"/>
                    </a:moveTo>
                    <a:lnTo>
                      <a:pt x="279" y="296"/>
                    </a:lnTo>
                    <a:moveTo>
                      <a:pt x="1577" y="1517"/>
                    </a:moveTo>
                    <a:lnTo>
                      <a:pt x="1314" y="900"/>
                    </a:lnTo>
                    <a:moveTo>
                      <a:pt x="2879" y="313"/>
                    </a:moveTo>
                    <a:lnTo>
                      <a:pt x="2879" y="17"/>
                    </a:lnTo>
                  </a:path>
                </a:pathLst>
              </a:custGeom>
              <a:noFill/>
              <a:ln w="952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94">
                <a:extLst>
                  <a:ext uri="{FF2B5EF4-FFF2-40B4-BE49-F238E27FC236}">
                    <a16:creationId xmlns:a16="http://schemas.microsoft.com/office/drawing/2014/main" id="{ABCB7339-91EE-426E-8C78-5820CE7ADF17}"/>
                  </a:ext>
                </a:extLst>
              </p:cNvPr>
              <p:cNvSpPr>
                <a:spLocks noEditPoints="1"/>
              </p:cNvSpPr>
              <p:nvPr/>
            </p:nvSpPr>
            <p:spPr bwMode="auto">
              <a:xfrm>
                <a:off x="2809877" y="3076580"/>
                <a:ext cx="369888" cy="214313"/>
              </a:xfrm>
              <a:custGeom>
                <a:avLst/>
                <a:gdLst>
                  <a:gd name="T0" fmla="*/ 170 w 1671"/>
                  <a:gd name="T1" fmla="*/ 182 h 965"/>
                  <a:gd name="T2" fmla="*/ 390 w 1671"/>
                  <a:gd name="T3" fmla="*/ 55 h 965"/>
                  <a:gd name="T4" fmla="*/ 509 w 1671"/>
                  <a:gd name="T5" fmla="*/ 127 h 965"/>
                  <a:gd name="T6" fmla="*/ 670 w 1671"/>
                  <a:gd name="T7" fmla="*/ 97 h 965"/>
                  <a:gd name="T8" fmla="*/ 670 w 1671"/>
                  <a:gd name="T9" fmla="*/ 0 h 965"/>
                  <a:gd name="T10" fmla="*/ 997 w 1671"/>
                  <a:gd name="T11" fmla="*/ 0 h 965"/>
                  <a:gd name="T12" fmla="*/ 997 w 1671"/>
                  <a:gd name="T13" fmla="*/ 97 h 965"/>
                  <a:gd name="T14" fmla="*/ 1192 w 1671"/>
                  <a:gd name="T15" fmla="*/ 144 h 965"/>
                  <a:gd name="T16" fmla="*/ 1310 w 1671"/>
                  <a:gd name="T17" fmla="*/ 76 h 965"/>
                  <a:gd name="T18" fmla="*/ 1539 w 1671"/>
                  <a:gd name="T19" fmla="*/ 207 h 965"/>
                  <a:gd name="T20" fmla="*/ 1425 w 1671"/>
                  <a:gd name="T21" fmla="*/ 275 h 965"/>
                  <a:gd name="T22" fmla="*/ 1510 w 1671"/>
                  <a:gd name="T23" fmla="*/ 393 h 965"/>
                  <a:gd name="T24" fmla="*/ 1671 w 1671"/>
                  <a:gd name="T25" fmla="*/ 393 h 965"/>
                  <a:gd name="T26" fmla="*/ 1671 w 1671"/>
                  <a:gd name="T27" fmla="*/ 580 h 965"/>
                  <a:gd name="T28" fmla="*/ 1510 w 1671"/>
                  <a:gd name="T29" fmla="*/ 580 h 965"/>
                  <a:gd name="T30" fmla="*/ 1450 w 1671"/>
                  <a:gd name="T31" fmla="*/ 669 h 965"/>
                  <a:gd name="T32" fmla="*/ 1577 w 1671"/>
                  <a:gd name="T33" fmla="*/ 741 h 965"/>
                  <a:gd name="T34" fmla="*/ 1344 w 1671"/>
                  <a:gd name="T35" fmla="*/ 872 h 965"/>
                  <a:gd name="T36" fmla="*/ 1238 w 1671"/>
                  <a:gd name="T37" fmla="*/ 804 h 965"/>
                  <a:gd name="T38" fmla="*/ 997 w 1671"/>
                  <a:gd name="T39" fmla="*/ 868 h 965"/>
                  <a:gd name="T40" fmla="*/ 997 w 1671"/>
                  <a:gd name="T41" fmla="*/ 965 h 965"/>
                  <a:gd name="T42" fmla="*/ 674 w 1671"/>
                  <a:gd name="T43" fmla="*/ 965 h 965"/>
                  <a:gd name="T44" fmla="*/ 674 w 1671"/>
                  <a:gd name="T45" fmla="*/ 868 h 965"/>
                  <a:gd name="T46" fmla="*/ 479 w 1671"/>
                  <a:gd name="T47" fmla="*/ 821 h 965"/>
                  <a:gd name="T48" fmla="*/ 365 w 1671"/>
                  <a:gd name="T49" fmla="*/ 884 h 965"/>
                  <a:gd name="T50" fmla="*/ 136 w 1671"/>
                  <a:gd name="T51" fmla="*/ 753 h 965"/>
                  <a:gd name="T52" fmla="*/ 251 w 1671"/>
                  <a:gd name="T53" fmla="*/ 690 h 965"/>
                  <a:gd name="T54" fmla="*/ 161 w 1671"/>
                  <a:gd name="T55" fmla="*/ 575 h 965"/>
                  <a:gd name="T56" fmla="*/ 0 w 1671"/>
                  <a:gd name="T57" fmla="*/ 575 h 965"/>
                  <a:gd name="T58" fmla="*/ 0 w 1671"/>
                  <a:gd name="T59" fmla="*/ 389 h 965"/>
                  <a:gd name="T60" fmla="*/ 161 w 1671"/>
                  <a:gd name="T61" fmla="*/ 389 h 965"/>
                  <a:gd name="T62" fmla="*/ 268 w 1671"/>
                  <a:gd name="T63" fmla="*/ 249 h 965"/>
                  <a:gd name="T64" fmla="*/ 170 w 1671"/>
                  <a:gd name="T65" fmla="*/ 182 h 965"/>
                  <a:gd name="T66" fmla="*/ 535 w 1671"/>
                  <a:gd name="T67" fmla="*/ 254 h 965"/>
                  <a:gd name="T68" fmla="*/ 378 w 1671"/>
                  <a:gd name="T69" fmla="*/ 368 h 965"/>
                  <a:gd name="T70" fmla="*/ 339 w 1671"/>
                  <a:gd name="T71" fmla="*/ 491 h 965"/>
                  <a:gd name="T72" fmla="*/ 403 w 1671"/>
                  <a:gd name="T73" fmla="*/ 626 h 965"/>
                  <a:gd name="T74" fmla="*/ 556 w 1671"/>
                  <a:gd name="T75" fmla="*/ 719 h 965"/>
                  <a:gd name="T76" fmla="*/ 1043 w 1671"/>
                  <a:gd name="T77" fmla="*/ 740 h 965"/>
                  <a:gd name="T78" fmla="*/ 1255 w 1671"/>
                  <a:gd name="T79" fmla="*/ 630 h 965"/>
                  <a:gd name="T80" fmla="*/ 1332 w 1671"/>
                  <a:gd name="T81" fmla="*/ 470 h 965"/>
                  <a:gd name="T82" fmla="*/ 1192 w 1671"/>
                  <a:gd name="T83" fmla="*/ 287 h 965"/>
                  <a:gd name="T84" fmla="*/ 963 w 1671"/>
                  <a:gd name="T85" fmla="*/ 203 h 965"/>
                  <a:gd name="T86" fmla="*/ 721 w 1671"/>
                  <a:gd name="T87" fmla="*/ 199 h 965"/>
                  <a:gd name="T88" fmla="*/ 535 w 1671"/>
                  <a:gd name="T89" fmla="*/ 254 h 965"/>
                  <a:gd name="T90" fmla="*/ 747 w 1671"/>
                  <a:gd name="T91" fmla="*/ 330 h 965"/>
                  <a:gd name="T92" fmla="*/ 988 w 1671"/>
                  <a:gd name="T93" fmla="*/ 343 h 965"/>
                  <a:gd name="T94" fmla="*/ 1111 w 1671"/>
                  <a:gd name="T95" fmla="*/ 436 h 965"/>
                  <a:gd name="T96" fmla="*/ 1090 w 1671"/>
                  <a:gd name="T97" fmla="*/ 559 h 965"/>
                  <a:gd name="T98" fmla="*/ 899 w 1671"/>
                  <a:gd name="T99" fmla="*/ 639 h 965"/>
                  <a:gd name="T100" fmla="*/ 653 w 1671"/>
                  <a:gd name="T101" fmla="*/ 609 h 965"/>
                  <a:gd name="T102" fmla="*/ 551 w 1671"/>
                  <a:gd name="T103" fmla="*/ 482 h 965"/>
                  <a:gd name="T104" fmla="*/ 628 w 1671"/>
                  <a:gd name="T105" fmla="*/ 368 h 965"/>
                  <a:gd name="T106" fmla="*/ 747 w 1671"/>
                  <a:gd name="T107" fmla="*/ 33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965">
                    <a:moveTo>
                      <a:pt x="170" y="182"/>
                    </a:moveTo>
                    <a:lnTo>
                      <a:pt x="390" y="55"/>
                    </a:lnTo>
                    <a:lnTo>
                      <a:pt x="509" y="127"/>
                    </a:lnTo>
                    <a:cubicBezTo>
                      <a:pt x="562" y="112"/>
                      <a:pt x="616" y="102"/>
                      <a:pt x="670" y="97"/>
                    </a:cubicBezTo>
                    <a:lnTo>
                      <a:pt x="670" y="0"/>
                    </a:lnTo>
                    <a:lnTo>
                      <a:pt x="997" y="0"/>
                    </a:lnTo>
                    <a:lnTo>
                      <a:pt x="997" y="97"/>
                    </a:lnTo>
                    <a:cubicBezTo>
                      <a:pt x="1063" y="105"/>
                      <a:pt x="1129" y="120"/>
                      <a:pt x="1192" y="144"/>
                    </a:cubicBezTo>
                    <a:lnTo>
                      <a:pt x="1310" y="76"/>
                    </a:lnTo>
                    <a:lnTo>
                      <a:pt x="1539" y="207"/>
                    </a:lnTo>
                    <a:lnTo>
                      <a:pt x="1425" y="275"/>
                    </a:lnTo>
                    <a:cubicBezTo>
                      <a:pt x="1458" y="311"/>
                      <a:pt x="1486" y="351"/>
                      <a:pt x="1510" y="393"/>
                    </a:cubicBezTo>
                    <a:lnTo>
                      <a:pt x="1671" y="393"/>
                    </a:lnTo>
                    <a:lnTo>
                      <a:pt x="1671" y="580"/>
                    </a:lnTo>
                    <a:lnTo>
                      <a:pt x="1510" y="580"/>
                    </a:lnTo>
                    <a:cubicBezTo>
                      <a:pt x="1492" y="611"/>
                      <a:pt x="1473" y="641"/>
                      <a:pt x="1450" y="669"/>
                    </a:cubicBezTo>
                    <a:lnTo>
                      <a:pt x="1577" y="741"/>
                    </a:lnTo>
                    <a:lnTo>
                      <a:pt x="1344" y="872"/>
                    </a:lnTo>
                    <a:lnTo>
                      <a:pt x="1238" y="804"/>
                    </a:lnTo>
                    <a:cubicBezTo>
                      <a:pt x="1161" y="837"/>
                      <a:pt x="1080" y="858"/>
                      <a:pt x="997" y="868"/>
                    </a:cubicBezTo>
                    <a:lnTo>
                      <a:pt x="997" y="965"/>
                    </a:lnTo>
                    <a:lnTo>
                      <a:pt x="674" y="965"/>
                    </a:lnTo>
                    <a:lnTo>
                      <a:pt x="674" y="868"/>
                    </a:lnTo>
                    <a:cubicBezTo>
                      <a:pt x="608" y="860"/>
                      <a:pt x="542" y="844"/>
                      <a:pt x="479" y="821"/>
                    </a:cubicBezTo>
                    <a:lnTo>
                      <a:pt x="365" y="884"/>
                    </a:lnTo>
                    <a:lnTo>
                      <a:pt x="136" y="753"/>
                    </a:lnTo>
                    <a:lnTo>
                      <a:pt x="251" y="690"/>
                    </a:lnTo>
                    <a:cubicBezTo>
                      <a:pt x="217" y="655"/>
                      <a:pt x="187" y="617"/>
                      <a:pt x="161" y="575"/>
                    </a:cubicBezTo>
                    <a:lnTo>
                      <a:pt x="0" y="575"/>
                    </a:lnTo>
                    <a:lnTo>
                      <a:pt x="0" y="389"/>
                    </a:lnTo>
                    <a:lnTo>
                      <a:pt x="161" y="389"/>
                    </a:lnTo>
                    <a:cubicBezTo>
                      <a:pt x="190" y="338"/>
                      <a:pt x="226" y="291"/>
                      <a:pt x="268" y="249"/>
                    </a:cubicBezTo>
                    <a:lnTo>
                      <a:pt x="170" y="182"/>
                    </a:lnTo>
                    <a:close/>
                    <a:moveTo>
                      <a:pt x="535" y="254"/>
                    </a:moveTo>
                    <a:cubicBezTo>
                      <a:pt x="474" y="279"/>
                      <a:pt x="420" y="318"/>
                      <a:pt x="378" y="368"/>
                    </a:cubicBezTo>
                    <a:cubicBezTo>
                      <a:pt x="352" y="404"/>
                      <a:pt x="339" y="447"/>
                      <a:pt x="339" y="491"/>
                    </a:cubicBezTo>
                    <a:cubicBezTo>
                      <a:pt x="346" y="541"/>
                      <a:pt x="369" y="588"/>
                      <a:pt x="403" y="626"/>
                    </a:cubicBezTo>
                    <a:cubicBezTo>
                      <a:pt x="447" y="668"/>
                      <a:pt x="499" y="699"/>
                      <a:pt x="556" y="719"/>
                    </a:cubicBezTo>
                    <a:cubicBezTo>
                      <a:pt x="709" y="791"/>
                      <a:pt x="885" y="798"/>
                      <a:pt x="1043" y="740"/>
                    </a:cubicBezTo>
                    <a:cubicBezTo>
                      <a:pt x="1123" y="725"/>
                      <a:pt x="1197" y="687"/>
                      <a:pt x="1255" y="630"/>
                    </a:cubicBezTo>
                    <a:cubicBezTo>
                      <a:pt x="1303" y="591"/>
                      <a:pt x="1331" y="532"/>
                      <a:pt x="1332" y="470"/>
                    </a:cubicBezTo>
                    <a:cubicBezTo>
                      <a:pt x="1317" y="390"/>
                      <a:pt x="1265" y="322"/>
                      <a:pt x="1192" y="287"/>
                    </a:cubicBezTo>
                    <a:cubicBezTo>
                      <a:pt x="1122" y="245"/>
                      <a:pt x="1044" y="216"/>
                      <a:pt x="963" y="203"/>
                    </a:cubicBezTo>
                    <a:cubicBezTo>
                      <a:pt x="883" y="192"/>
                      <a:pt x="802" y="191"/>
                      <a:pt x="721" y="199"/>
                    </a:cubicBezTo>
                    <a:cubicBezTo>
                      <a:pt x="656" y="207"/>
                      <a:pt x="594" y="226"/>
                      <a:pt x="535" y="254"/>
                    </a:cubicBezTo>
                    <a:close/>
                    <a:moveTo>
                      <a:pt x="747" y="330"/>
                    </a:moveTo>
                    <a:cubicBezTo>
                      <a:pt x="827" y="319"/>
                      <a:pt x="909" y="323"/>
                      <a:pt x="988" y="343"/>
                    </a:cubicBezTo>
                    <a:cubicBezTo>
                      <a:pt x="1039" y="357"/>
                      <a:pt x="1083" y="390"/>
                      <a:pt x="1111" y="436"/>
                    </a:cubicBezTo>
                    <a:cubicBezTo>
                      <a:pt x="1131" y="477"/>
                      <a:pt x="1123" y="527"/>
                      <a:pt x="1090" y="559"/>
                    </a:cubicBezTo>
                    <a:cubicBezTo>
                      <a:pt x="1038" y="607"/>
                      <a:pt x="970" y="636"/>
                      <a:pt x="899" y="639"/>
                    </a:cubicBezTo>
                    <a:cubicBezTo>
                      <a:pt x="816" y="649"/>
                      <a:pt x="731" y="639"/>
                      <a:pt x="653" y="609"/>
                    </a:cubicBezTo>
                    <a:cubicBezTo>
                      <a:pt x="600" y="587"/>
                      <a:pt x="561" y="539"/>
                      <a:pt x="551" y="482"/>
                    </a:cubicBezTo>
                    <a:cubicBezTo>
                      <a:pt x="560" y="435"/>
                      <a:pt x="587" y="394"/>
                      <a:pt x="628" y="368"/>
                    </a:cubicBezTo>
                    <a:cubicBezTo>
                      <a:pt x="664" y="346"/>
                      <a:pt x="704" y="333"/>
                      <a:pt x="747" y="330"/>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95">
                <a:extLst>
                  <a:ext uri="{FF2B5EF4-FFF2-40B4-BE49-F238E27FC236}">
                    <a16:creationId xmlns:a16="http://schemas.microsoft.com/office/drawing/2014/main" id="{8F612721-A841-406E-937C-39B196B6318F}"/>
                  </a:ext>
                </a:extLst>
              </p:cNvPr>
              <p:cNvSpPr>
                <a:spLocks/>
              </p:cNvSpPr>
              <p:nvPr/>
            </p:nvSpPr>
            <p:spPr bwMode="auto">
              <a:xfrm>
                <a:off x="2644777" y="3017842"/>
                <a:ext cx="696913" cy="469901"/>
              </a:xfrm>
              <a:custGeom>
                <a:avLst/>
                <a:gdLst>
                  <a:gd name="T0" fmla="*/ 0 w 3137"/>
                  <a:gd name="T1" fmla="*/ 1209 h 2113"/>
                  <a:gd name="T2" fmla="*/ 271 w 3137"/>
                  <a:gd name="T3" fmla="*/ 600 h 2113"/>
                  <a:gd name="T4" fmla="*/ 1318 w 3137"/>
                  <a:gd name="T5" fmla="*/ 0 h 2113"/>
                  <a:gd name="T6" fmla="*/ 1840 w 3137"/>
                  <a:gd name="T7" fmla="*/ 0 h 2113"/>
                  <a:gd name="T8" fmla="*/ 2883 w 3137"/>
                  <a:gd name="T9" fmla="*/ 604 h 2113"/>
                  <a:gd name="T10" fmla="*/ 3137 w 3137"/>
                  <a:gd name="T11" fmla="*/ 1196 h 2113"/>
                  <a:gd name="T12" fmla="*/ 1577 w 3137"/>
                  <a:gd name="T13" fmla="*/ 2113 h 2113"/>
                  <a:gd name="T14" fmla="*/ 0 w 3137"/>
                  <a:gd name="T15" fmla="*/ 1209 h 2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7" h="2113">
                    <a:moveTo>
                      <a:pt x="0" y="1209"/>
                    </a:moveTo>
                    <a:lnTo>
                      <a:pt x="271" y="600"/>
                    </a:lnTo>
                    <a:lnTo>
                      <a:pt x="1318" y="0"/>
                    </a:lnTo>
                    <a:lnTo>
                      <a:pt x="1840" y="0"/>
                    </a:lnTo>
                    <a:lnTo>
                      <a:pt x="2883" y="604"/>
                    </a:lnTo>
                    <a:lnTo>
                      <a:pt x="3137" y="1196"/>
                    </a:lnTo>
                    <a:lnTo>
                      <a:pt x="1577" y="2113"/>
                    </a:lnTo>
                    <a:lnTo>
                      <a:pt x="0" y="1209"/>
                    </a:lnTo>
                    <a:close/>
                  </a:path>
                </a:pathLst>
              </a:custGeom>
              <a:noFill/>
              <a:ln w="19050"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50" name="Freeform 296">
            <a:extLst>
              <a:ext uri="{FF2B5EF4-FFF2-40B4-BE49-F238E27FC236}">
                <a16:creationId xmlns:a16="http://schemas.microsoft.com/office/drawing/2014/main" id="{F7DFB14E-1112-49E8-B3D8-5FB8EEEB9537}"/>
              </a:ext>
            </a:extLst>
          </p:cNvPr>
          <p:cNvSpPr>
            <a:spLocks/>
          </p:cNvSpPr>
          <p:nvPr/>
        </p:nvSpPr>
        <p:spPr bwMode="auto">
          <a:xfrm>
            <a:off x="3282952" y="2392366"/>
            <a:ext cx="1279525" cy="731839"/>
          </a:xfrm>
          <a:custGeom>
            <a:avLst/>
            <a:gdLst>
              <a:gd name="T0" fmla="*/ 5187 w 5762"/>
              <a:gd name="T1" fmla="*/ 110 h 3288"/>
              <a:gd name="T2" fmla="*/ 4997 w 5762"/>
              <a:gd name="T3" fmla="*/ 0 h 3288"/>
              <a:gd name="T4" fmla="*/ 5762 w 5762"/>
              <a:gd name="T5" fmla="*/ 0 h 3288"/>
              <a:gd name="T6" fmla="*/ 5762 w 5762"/>
              <a:gd name="T7" fmla="*/ 444 h 3288"/>
              <a:gd name="T8" fmla="*/ 5570 w 5762"/>
              <a:gd name="T9" fmla="*/ 331 h 3288"/>
              <a:gd name="T10" fmla="*/ 384 w 5762"/>
              <a:gd name="T11" fmla="*/ 3288 h 3288"/>
              <a:gd name="T12" fmla="*/ 0 w 5762"/>
              <a:gd name="T13" fmla="*/ 3066 h 3288"/>
            </a:gdLst>
            <a:ahLst/>
            <a:cxnLst>
              <a:cxn ang="0">
                <a:pos x="T0" y="T1"/>
              </a:cxn>
              <a:cxn ang="0">
                <a:pos x="T2" y="T3"/>
              </a:cxn>
              <a:cxn ang="0">
                <a:pos x="T4" y="T5"/>
              </a:cxn>
              <a:cxn ang="0">
                <a:pos x="T6" y="T7"/>
              </a:cxn>
              <a:cxn ang="0">
                <a:pos x="T8" y="T9"/>
              </a:cxn>
              <a:cxn ang="0">
                <a:pos x="T10" y="T11"/>
              </a:cxn>
              <a:cxn ang="0">
                <a:pos x="T12" y="T13"/>
              </a:cxn>
            </a:cxnLst>
            <a:rect l="0" t="0" r="r" b="b"/>
            <a:pathLst>
              <a:path w="5762" h="3288">
                <a:moveTo>
                  <a:pt x="5187" y="110"/>
                </a:moveTo>
                <a:lnTo>
                  <a:pt x="4997" y="0"/>
                </a:lnTo>
                <a:lnTo>
                  <a:pt x="5762" y="0"/>
                </a:lnTo>
                <a:lnTo>
                  <a:pt x="5762" y="444"/>
                </a:lnTo>
                <a:lnTo>
                  <a:pt x="5570" y="331"/>
                </a:lnTo>
                <a:lnTo>
                  <a:pt x="384" y="3288"/>
                </a:lnTo>
                <a:lnTo>
                  <a:pt x="0" y="3066"/>
                </a:lnTo>
              </a:path>
            </a:pathLst>
          </a:custGeom>
          <a:solidFill>
            <a:srgbClr val="F4B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60" name="Group 459">
            <a:extLst>
              <a:ext uri="{FF2B5EF4-FFF2-40B4-BE49-F238E27FC236}">
                <a16:creationId xmlns:a16="http://schemas.microsoft.com/office/drawing/2014/main" id="{C2DFF8D0-8E36-4298-891A-25857E9E21AF}"/>
              </a:ext>
            </a:extLst>
          </p:cNvPr>
          <p:cNvGrpSpPr/>
          <p:nvPr/>
        </p:nvGrpSpPr>
        <p:grpSpPr>
          <a:xfrm>
            <a:off x="5805490" y="4502158"/>
            <a:ext cx="3548064" cy="409576"/>
            <a:chOff x="5805490" y="4502158"/>
            <a:chExt cx="3548064" cy="409576"/>
          </a:xfrm>
        </p:grpSpPr>
        <p:sp>
          <p:nvSpPr>
            <p:cNvPr id="189" name="Freeform 335">
              <a:extLst>
                <a:ext uri="{FF2B5EF4-FFF2-40B4-BE49-F238E27FC236}">
                  <a16:creationId xmlns:a16="http://schemas.microsoft.com/office/drawing/2014/main" id="{8FE3D4E8-BA90-46BA-A2D3-24E66BA9912D}"/>
                </a:ext>
              </a:extLst>
            </p:cNvPr>
            <p:cNvSpPr>
              <a:spLocks/>
            </p:cNvSpPr>
            <p:nvPr/>
          </p:nvSpPr>
          <p:spPr bwMode="auto">
            <a:xfrm>
              <a:off x="7877179" y="4519620"/>
              <a:ext cx="360363" cy="244475"/>
            </a:xfrm>
            <a:custGeom>
              <a:avLst/>
              <a:gdLst>
                <a:gd name="T0" fmla="*/ 0 w 1625"/>
                <a:gd name="T1" fmla="*/ 629 h 1100"/>
                <a:gd name="T2" fmla="*/ 141 w 1625"/>
                <a:gd name="T3" fmla="*/ 312 h 1100"/>
                <a:gd name="T4" fmla="*/ 683 w 1625"/>
                <a:gd name="T5" fmla="*/ 0 h 1100"/>
                <a:gd name="T6" fmla="*/ 953 w 1625"/>
                <a:gd name="T7" fmla="*/ 0 h 1100"/>
                <a:gd name="T8" fmla="*/ 1494 w 1625"/>
                <a:gd name="T9" fmla="*/ 314 h 1100"/>
                <a:gd name="T10" fmla="*/ 1625 w 1625"/>
                <a:gd name="T11" fmla="*/ 622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1" y="312"/>
                  </a:lnTo>
                  <a:lnTo>
                    <a:pt x="683" y="0"/>
                  </a:lnTo>
                  <a:lnTo>
                    <a:pt x="953" y="0"/>
                  </a:lnTo>
                  <a:lnTo>
                    <a:pt x="1494" y="314"/>
                  </a:lnTo>
                  <a:lnTo>
                    <a:pt x="1625" y="622"/>
                  </a:lnTo>
                  <a:lnTo>
                    <a:pt x="817" y="1100"/>
                  </a:lnTo>
                  <a:lnTo>
                    <a:pt x="0" y="629"/>
                  </a:lnTo>
                  <a:close/>
                </a:path>
              </a:pathLst>
            </a:custGeom>
            <a:solidFill>
              <a:srgbClr val="FFFFFF"/>
            </a:solidFill>
            <a:ln w="7938"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336">
              <a:extLst>
                <a:ext uri="{FF2B5EF4-FFF2-40B4-BE49-F238E27FC236}">
                  <a16:creationId xmlns:a16="http://schemas.microsoft.com/office/drawing/2014/main" id="{EE28F32D-68E6-4625-8E39-DBD67AC213C6}"/>
                </a:ext>
              </a:extLst>
            </p:cNvPr>
            <p:cNvSpPr>
              <a:spLocks/>
            </p:cNvSpPr>
            <p:nvPr/>
          </p:nvSpPr>
          <p:spPr bwMode="auto">
            <a:xfrm>
              <a:off x="7877179" y="4587883"/>
              <a:ext cx="211138" cy="176213"/>
            </a:xfrm>
            <a:custGeom>
              <a:avLst/>
              <a:gdLst>
                <a:gd name="T0" fmla="*/ 0 w 953"/>
                <a:gd name="T1" fmla="*/ 312 h 790"/>
                <a:gd name="T2" fmla="*/ 145 w 953"/>
                <a:gd name="T3" fmla="*/ 0 h 790"/>
                <a:gd name="T4" fmla="*/ 143 w 953"/>
                <a:gd name="T5" fmla="*/ 158 h 790"/>
                <a:gd name="T6" fmla="*/ 685 w 953"/>
                <a:gd name="T7" fmla="*/ 473 h 790"/>
                <a:gd name="T8" fmla="*/ 953 w 953"/>
                <a:gd name="T9" fmla="*/ 473 h 790"/>
                <a:gd name="T10" fmla="*/ 817 w 953"/>
                <a:gd name="T11" fmla="*/ 790 h 790"/>
                <a:gd name="T12" fmla="*/ 0 w 953"/>
                <a:gd name="T13" fmla="*/ 312 h 790"/>
              </a:gdLst>
              <a:ahLst/>
              <a:cxnLst>
                <a:cxn ang="0">
                  <a:pos x="T0" y="T1"/>
                </a:cxn>
                <a:cxn ang="0">
                  <a:pos x="T2" y="T3"/>
                </a:cxn>
                <a:cxn ang="0">
                  <a:pos x="T4" y="T5"/>
                </a:cxn>
                <a:cxn ang="0">
                  <a:pos x="T6" y="T7"/>
                </a:cxn>
                <a:cxn ang="0">
                  <a:pos x="T8" y="T9"/>
                </a:cxn>
                <a:cxn ang="0">
                  <a:pos x="T10" y="T11"/>
                </a:cxn>
                <a:cxn ang="0">
                  <a:pos x="T12" y="T13"/>
                </a:cxn>
              </a:cxnLst>
              <a:rect l="0" t="0" r="r" b="b"/>
              <a:pathLst>
                <a:path w="953" h="790">
                  <a:moveTo>
                    <a:pt x="0" y="312"/>
                  </a:moveTo>
                  <a:lnTo>
                    <a:pt x="145" y="0"/>
                  </a:lnTo>
                  <a:lnTo>
                    <a:pt x="143" y="158"/>
                  </a:lnTo>
                  <a:lnTo>
                    <a:pt x="685" y="473"/>
                  </a:lnTo>
                  <a:lnTo>
                    <a:pt x="953" y="473"/>
                  </a:lnTo>
                  <a:lnTo>
                    <a:pt x="817" y="790"/>
                  </a:lnTo>
                  <a:lnTo>
                    <a:pt x="0" y="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37">
              <a:extLst>
                <a:ext uri="{FF2B5EF4-FFF2-40B4-BE49-F238E27FC236}">
                  <a16:creationId xmlns:a16="http://schemas.microsoft.com/office/drawing/2014/main" id="{E8A6FA24-1AEF-491A-B7DC-6E095B27A3BC}"/>
                </a:ext>
              </a:extLst>
            </p:cNvPr>
            <p:cNvSpPr>
              <a:spLocks/>
            </p:cNvSpPr>
            <p:nvPr/>
          </p:nvSpPr>
          <p:spPr bwMode="auto">
            <a:xfrm>
              <a:off x="8058154" y="4624396"/>
              <a:ext cx="179388" cy="139700"/>
            </a:xfrm>
            <a:custGeom>
              <a:avLst/>
              <a:gdLst>
                <a:gd name="T0" fmla="*/ 0 w 808"/>
                <a:gd name="T1" fmla="*/ 627 h 627"/>
                <a:gd name="T2" fmla="*/ 136 w 808"/>
                <a:gd name="T3" fmla="*/ 310 h 627"/>
                <a:gd name="T4" fmla="*/ 674 w 808"/>
                <a:gd name="T5" fmla="*/ 0 h 627"/>
                <a:gd name="T6" fmla="*/ 808 w 808"/>
                <a:gd name="T7" fmla="*/ 149 h 627"/>
                <a:gd name="T8" fmla="*/ 0 w 808"/>
                <a:gd name="T9" fmla="*/ 627 h 627"/>
              </a:gdLst>
              <a:ahLst/>
              <a:cxnLst>
                <a:cxn ang="0">
                  <a:pos x="T0" y="T1"/>
                </a:cxn>
                <a:cxn ang="0">
                  <a:pos x="T2" y="T3"/>
                </a:cxn>
                <a:cxn ang="0">
                  <a:pos x="T4" y="T5"/>
                </a:cxn>
                <a:cxn ang="0">
                  <a:pos x="T6" y="T7"/>
                </a:cxn>
                <a:cxn ang="0">
                  <a:pos x="T8" y="T9"/>
                </a:cxn>
              </a:cxnLst>
              <a:rect l="0" t="0" r="r" b="b"/>
              <a:pathLst>
                <a:path w="808" h="627">
                  <a:moveTo>
                    <a:pt x="0" y="627"/>
                  </a:moveTo>
                  <a:lnTo>
                    <a:pt x="136" y="310"/>
                  </a:lnTo>
                  <a:lnTo>
                    <a:pt x="674" y="0"/>
                  </a:lnTo>
                  <a:lnTo>
                    <a:pt x="808" y="149"/>
                  </a:lnTo>
                  <a:lnTo>
                    <a:pt x="0" y="6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338">
              <a:extLst>
                <a:ext uri="{FF2B5EF4-FFF2-40B4-BE49-F238E27FC236}">
                  <a16:creationId xmlns:a16="http://schemas.microsoft.com/office/drawing/2014/main" id="{E5C41935-17F5-4821-973C-5BFBFDB8B70A}"/>
                </a:ext>
              </a:extLst>
            </p:cNvPr>
            <p:cNvSpPr>
              <a:spLocks noEditPoints="1"/>
            </p:cNvSpPr>
            <p:nvPr/>
          </p:nvSpPr>
          <p:spPr bwMode="auto">
            <a:xfrm>
              <a:off x="7877179" y="4587883"/>
              <a:ext cx="360363" cy="176213"/>
            </a:xfrm>
            <a:custGeom>
              <a:avLst/>
              <a:gdLst>
                <a:gd name="T0" fmla="*/ 0 w 1625"/>
                <a:gd name="T1" fmla="*/ 312 h 790"/>
                <a:gd name="T2" fmla="*/ 145 w 1625"/>
                <a:gd name="T3" fmla="*/ 0 h 790"/>
                <a:gd name="T4" fmla="*/ 143 w 1625"/>
                <a:gd name="T5" fmla="*/ 158 h 790"/>
                <a:gd name="T6" fmla="*/ 685 w 1625"/>
                <a:gd name="T7" fmla="*/ 473 h 790"/>
                <a:gd name="T8" fmla="*/ 953 w 1625"/>
                <a:gd name="T9" fmla="*/ 473 h 790"/>
                <a:gd name="T10" fmla="*/ 817 w 1625"/>
                <a:gd name="T11" fmla="*/ 790 h 790"/>
                <a:gd name="T12" fmla="*/ 0 w 1625"/>
                <a:gd name="T13" fmla="*/ 312 h 790"/>
                <a:gd name="T14" fmla="*/ 817 w 1625"/>
                <a:gd name="T15" fmla="*/ 790 h 790"/>
                <a:gd name="T16" fmla="*/ 953 w 1625"/>
                <a:gd name="T17" fmla="*/ 473 h 790"/>
                <a:gd name="T18" fmla="*/ 1491 w 1625"/>
                <a:gd name="T19" fmla="*/ 163 h 790"/>
                <a:gd name="T20" fmla="*/ 1625 w 1625"/>
                <a:gd name="T21" fmla="*/ 312 h 790"/>
                <a:gd name="T22" fmla="*/ 817 w 1625"/>
                <a:gd name="T23" fmla="*/ 790 h 790"/>
                <a:gd name="T24" fmla="*/ 0 w 1625"/>
                <a:gd name="T25" fmla="*/ 319 h 790"/>
                <a:gd name="T26" fmla="*/ 145 w 1625"/>
                <a:gd name="T27" fmla="*/ 154 h 790"/>
                <a:gd name="T28" fmla="*/ 817 w 1625"/>
                <a:gd name="T29" fmla="*/ 790 h 790"/>
                <a:gd name="T30" fmla="*/ 681 w 1625"/>
                <a:gd name="T31" fmla="*/ 469 h 790"/>
                <a:gd name="T32" fmla="*/ 1491 w 1625"/>
                <a:gd name="T33" fmla="*/ 163 h 790"/>
                <a:gd name="T34" fmla="*/ 1491 w 1625"/>
                <a:gd name="T35" fmla="*/ 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5" h="790">
                  <a:moveTo>
                    <a:pt x="0" y="312"/>
                  </a:moveTo>
                  <a:lnTo>
                    <a:pt x="145" y="0"/>
                  </a:lnTo>
                  <a:lnTo>
                    <a:pt x="143" y="158"/>
                  </a:lnTo>
                  <a:lnTo>
                    <a:pt x="685" y="473"/>
                  </a:lnTo>
                  <a:lnTo>
                    <a:pt x="953" y="473"/>
                  </a:lnTo>
                  <a:lnTo>
                    <a:pt x="817" y="790"/>
                  </a:lnTo>
                  <a:lnTo>
                    <a:pt x="0" y="312"/>
                  </a:lnTo>
                  <a:close/>
                  <a:moveTo>
                    <a:pt x="817" y="790"/>
                  </a:moveTo>
                  <a:lnTo>
                    <a:pt x="953" y="473"/>
                  </a:lnTo>
                  <a:lnTo>
                    <a:pt x="1491" y="163"/>
                  </a:lnTo>
                  <a:lnTo>
                    <a:pt x="1625" y="312"/>
                  </a:lnTo>
                  <a:lnTo>
                    <a:pt x="817" y="790"/>
                  </a:lnTo>
                  <a:close/>
                  <a:moveTo>
                    <a:pt x="0" y="319"/>
                  </a:moveTo>
                  <a:lnTo>
                    <a:pt x="145" y="154"/>
                  </a:lnTo>
                  <a:moveTo>
                    <a:pt x="817" y="790"/>
                  </a:moveTo>
                  <a:lnTo>
                    <a:pt x="681" y="469"/>
                  </a:lnTo>
                  <a:moveTo>
                    <a:pt x="1491" y="163"/>
                  </a:moveTo>
                  <a:lnTo>
                    <a:pt x="1491" y="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339">
              <a:extLst>
                <a:ext uri="{FF2B5EF4-FFF2-40B4-BE49-F238E27FC236}">
                  <a16:creationId xmlns:a16="http://schemas.microsoft.com/office/drawing/2014/main" id="{F5687FC3-FF0D-4F84-95B8-6DAA5C4DBC93}"/>
                </a:ext>
              </a:extLst>
            </p:cNvPr>
            <p:cNvSpPr>
              <a:spLocks noEditPoints="1"/>
            </p:cNvSpPr>
            <p:nvPr/>
          </p:nvSpPr>
          <p:spPr bwMode="auto">
            <a:xfrm>
              <a:off x="7953379" y="4545020"/>
              <a:ext cx="211138" cy="123825"/>
            </a:xfrm>
            <a:custGeom>
              <a:avLst/>
              <a:gdLst>
                <a:gd name="T0" fmla="*/ 0 w 953"/>
                <a:gd name="T1" fmla="*/ 299 h 557"/>
                <a:gd name="T2" fmla="*/ 516 w 953"/>
                <a:gd name="T3" fmla="*/ 0 h 557"/>
                <a:gd name="T4" fmla="*/ 689 w 953"/>
                <a:gd name="T5" fmla="*/ 99 h 557"/>
                <a:gd name="T6" fmla="*/ 171 w 953"/>
                <a:gd name="T7" fmla="*/ 401 h 557"/>
                <a:gd name="T8" fmla="*/ 0 w 953"/>
                <a:gd name="T9" fmla="*/ 299 h 557"/>
                <a:gd name="T10" fmla="*/ 263 w 953"/>
                <a:gd name="T11" fmla="*/ 456 h 557"/>
                <a:gd name="T12" fmla="*/ 779 w 953"/>
                <a:gd name="T13" fmla="*/ 156 h 557"/>
                <a:gd name="T14" fmla="*/ 953 w 953"/>
                <a:gd name="T15" fmla="*/ 255 h 557"/>
                <a:gd name="T16" fmla="*/ 434 w 953"/>
                <a:gd name="T17" fmla="*/ 557 h 557"/>
                <a:gd name="T18" fmla="*/ 263 w 953"/>
                <a:gd name="T19" fmla="*/ 456 h 557"/>
                <a:gd name="T20" fmla="*/ 164 w 953"/>
                <a:gd name="T21" fmla="*/ 196 h 557"/>
                <a:gd name="T22" fmla="*/ 351 w 953"/>
                <a:gd name="T23" fmla="*/ 304 h 557"/>
                <a:gd name="T24" fmla="*/ 340 w 953"/>
                <a:gd name="T25" fmla="*/ 99 h 557"/>
                <a:gd name="T26" fmla="*/ 520 w 953"/>
                <a:gd name="T27" fmla="*/ 203 h 557"/>
                <a:gd name="T28" fmla="*/ 608 w 953"/>
                <a:gd name="T29" fmla="*/ 258 h 557"/>
                <a:gd name="T30" fmla="*/ 779 w 953"/>
                <a:gd name="T31" fmla="*/ 354 h 557"/>
                <a:gd name="T32" fmla="*/ 432 w 953"/>
                <a:gd name="T33" fmla="*/ 354 h 557"/>
                <a:gd name="T34" fmla="*/ 608 w 953"/>
                <a:gd name="T35" fmla="*/ 4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3" h="557">
                  <a:moveTo>
                    <a:pt x="0" y="299"/>
                  </a:moveTo>
                  <a:lnTo>
                    <a:pt x="516" y="0"/>
                  </a:lnTo>
                  <a:lnTo>
                    <a:pt x="689" y="99"/>
                  </a:lnTo>
                  <a:lnTo>
                    <a:pt x="171" y="401"/>
                  </a:lnTo>
                  <a:lnTo>
                    <a:pt x="0" y="299"/>
                  </a:lnTo>
                  <a:close/>
                  <a:moveTo>
                    <a:pt x="263" y="456"/>
                  </a:moveTo>
                  <a:lnTo>
                    <a:pt x="779" y="156"/>
                  </a:lnTo>
                  <a:lnTo>
                    <a:pt x="953" y="255"/>
                  </a:lnTo>
                  <a:lnTo>
                    <a:pt x="434" y="557"/>
                  </a:lnTo>
                  <a:lnTo>
                    <a:pt x="263" y="456"/>
                  </a:lnTo>
                  <a:close/>
                  <a:moveTo>
                    <a:pt x="164" y="196"/>
                  </a:moveTo>
                  <a:lnTo>
                    <a:pt x="351" y="304"/>
                  </a:lnTo>
                  <a:moveTo>
                    <a:pt x="340" y="99"/>
                  </a:moveTo>
                  <a:lnTo>
                    <a:pt x="520" y="203"/>
                  </a:lnTo>
                  <a:moveTo>
                    <a:pt x="608" y="258"/>
                  </a:moveTo>
                  <a:lnTo>
                    <a:pt x="779" y="354"/>
                  </a:lnTo>
                  <a:moveTo>
                    <a:pt x="432" y="354"/>
                  </a:moveTo>
                  <a:lnTo>
                    <a:pt x="608" y="456"/>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340">
              <a:extLst>
                <a:ext uri="{FF2B5EF4-FFF2-40B4-BE49-F238E27FC236}">
                  <a16:creationId xmlns:a16="http://schemas.microsoft.com/office/drawing/2014/main" id="{0D94B3F0-679C-4C9F-BD13-041213C26291}"/>
                </a:ext>
              </a:extLst>
            </p:cNvPr>
            <p:cNvSpPr>
              <a:spLocks/>
            </p:cNvSpPr>
            <p:nvPr/>
          </p:nvSpPr>
          <p:spPr bwMode="auto">
            <a:xfrm>
              <a:off x="7877179" y="4519620"/>
              <a:ext cx="360363" cy="244475"/>
            </a:xfrm>
            <a:custGeom>
              <a:avLst/>
              <a:gdLst>
                <a:gd name="T0" fmla="*/ 0 w 1625"/>
                <a:gd name="T1" fmla="*/ 629 h 1100"/>
                <a:gd name="T2" fmla="*/ 141 w 1625"/>
                <a:gd name="T3" fmla="*/ 312 h 1100"/>
                <a:gd name="T4" fmla="*/ 683 w 1625"/>
                <a:gd name="T5" fmla="*/ 0 h 1100"/>
                <a:gd name="T6" fmla="*/ 953 w 1625"/>
                <a:gd name="T7" fmla="*/ 0 h 1100"/>
                <a:gd name="T8" fmla="*/ 1494 w 1625"/>
                <a:gd name="T9" fmla="*/ 314 h 1100"/>
                <a:gd name="T10" fmla="*/ 1625 w 1625"/>
                <a:gd name="T11" fmla="*/ 622 h 1100"/>
                <a:gd name="T12" fmla="*/ 817 w 1625"/>
                <a:gd name="T13" fmla="*/ 1100 h 1100"/>
                <a:gd name="T14" fmla="*/ 0 w 1625"/>
                <a:gd name="T15" fmla="*/ 629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100">
                  <a:moveTo>
                    <a:pt x="0" y="629"/>
                  </a:moveTo>
                  <a:lnTo>
                    <a:pt x="141" y="312"/>
                  </a:lnTo>
                  <a:lnTo>
                    <a:pt x="683" y="0"/>
                  </a:lnTo>
                  <a:lnTo>
                    <a:pt x="953" y="0"/>
                  </a:lnTo>
                  <a:lnTo>
                    <a:pt x="1494" y="314"/>
                  </a:lnTo>
                  <a:lnTo>
                    <a:pt x="1625" y="622"/>
                  </a:lnTo>
                  <a:lnTo>
                    <a:pt x="817" y="1100"/>
                  </a:lnTo>
                  <a:lnTo>
                    <a:pt x="0" y="629"/>
                  </a:lnTo>
                  <a:close/>
                </a:path>
              </a:pathLst>
            </a:custGeom>
            <a:noFill/>
            <a:ln w="7938"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341">
              <a:extLst>
                <a:ext uri="{FF2B5EF4-FFF2-40B4-BE49-F238E27FC236}">
                  <a16:creationId xmlns:a16="http://schemas.microsoft.com/office/drawing/2014/main" id="{3964E4E0-982D-4D46-B6F6-15019B969DCB}"/>
                </a:ext>
              </a:extLst>
            </p:cNvPr>
            <p:cNvSpPr>
              <a:spLocks/>
            </p:cNvSpPr>
            <p:nvPr/>
          </p:nvSpPr>
          <p:spPr bwMode="auto">
            <a:xfrm>
              <a:off x="7567616" y="4822834"/>
              <a:ext cx="58738" cy="79375"/>
            </a:xfrm>
            <a:custGeom>
              <a:avLst/>
              <a:gdLst>
                <a:gd name="T0" fmla="*/ 0 w 267"/>
                <a:gd name="T1" fmla="*/ 358 h 358"/>
                <a:gd name="T2" fmla="*/ 0 w 267"/>
                <a:gd name="T3" fmla="*/ 0 h 358"/>
                <a:gd name="T4" fmla="*/ 258 w 267"/>
                <a:gd name="T5" fmla="*/ 0 h 358"/>
                <a:gd name="T6" fmla="*/ 258 w 267"/>
                <a:gd name="T7" fmla="*/ 42 h 358"/>
                <a:gd name="T8" fmla="*/ 47 w 267"/>
                <a:gd name="T9" fmla="*/ 42 h 358"/>
                <a:gd name="T10" fmla="*/ 47 w 267"/>
                <a:gd name="T11" fmla="*/ 151 h 358"/>
                <a:gd name="T12" fmla="*/ 245 w 267"/>
                <a:gd name="T13" fmla="*/ 151 h 358"/>
                <a:gd name="T14" fmla="*/ 245 w 267"/>
                <a:gd name="T15" fmla="*/ 193 h 358"/>
                <a:gd name="T16" fmla="*/ 47 w 267"/>
                <a:gd name="T17" fmla="*/ 193 h 358"/>
                <a:gd name="T18" fmla="*/ 47 w 267"/>
                <a:gd name="T19" fmla="*/ 315 h 358"/>
                <a:gd name="T20" fmla="*/ 267 w 267"/>
                <a:gd name="T21" fmla="*/ 315 h 358"/>
                <a:gd name="T22" fmla="*/ 267 w 267"/>
                <a:gd name="T23" fmla="*/ 358 h 358"/>
                <a:gd name="T24" fmla="*/ 0 w 267"/>
                <a:gd name="T25"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358">
                  <a:moveTo>
                    <a:pt x="0" y="358"/>
                  </a:moveTo>
                  <a:lnTo>
                    <a:pt x="0" y="0"/>
                  </a:lnTo>
                  <a:lnTo>
                    <a:pt x="258" y="0"/>
                  </a:lnTo>
                  <a:lnTo>
                    <a:pt x="258" y="42"/>
                  </a:lnTo>
                  <a:lnTo>
                    <a:pt x="47" y="42"/>
                  </a:lnTo>
                  <a:lnTo>
                    <a:pt x="47" y="151"/>
                  </a:lnTo>
                  <a:lnTo>
                    <a:pt x="245" y="151"/>
                  </a:lnTo>
                  <a:lnTo>
                    <a:pt x="245" y="193"/>
                  </a:lnTo>
                  <a:lnTo>
                    <a:pt x="47" y="193"/>
                  </a:lnTo>
                  <a:lnTo>
                    <a:pt x="47" y="315"/>
                  </a:lnTo>
                  <a:lnTo>
                    <a:pt x="267" y="315"/>
                  </a:lnTo>
                  <a:lnTo>
                    <a:pt x="267"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342">
              <a:extLst>
                <a:ext uri="{FF2B5EF4-FFF2-40B4-BE49-F238E27FC236}">
                  <a16:creationId xmlns:a16="http://schemas.microsoft.com/office/drawing/2014/main" id="{B3E761C3-DA61-4C1A-8640-5A97954776BE}"/>
                </a:ext>
              </a:extLst>
            </p:cNvPr>
            <p:cNvSpPr>
              <a:spLocks/>
            </p:cNvSpPr>
            <p:nvPr/>
          </p:nvSpPr>
          <p:spPr bwMode="auto">
            <a:xfrm>
              <a:off x="7634291" y="4822834"/>
              <a:ext cx="71438" cy="79375"/>
            </a:xfrm>
            <a:custGeom>
              <a:avLst/>
              <a:gdLst>
                <a:gd name="T0" fmla="*/ 0 w 328"/>
                <a:gd name="T1" fmla="*/ 358 h 358"/>
                <a:gd name="T2" fmla="*/ 139 w 328"/>
                <a:gd name="T3" fmla="*/ 171 h 358"/>
                <a:gd name="T4" fmla="*/ 17 w 328"/>
                <a:gd name="T5" fmla="*/ 0 h 358"/>
                <a:gd name="T6" fmla="*/ 73 w 328"/>
                <a:gd name="T7" fmla="*/ 0 h 358"/>
                <a:gd name="T8" fmla="*/ 138 w 328"/>
                <a:gd name="T9" fmla="*/ 91 h 358"/>
                <a:gd name="T10" fmla="*/ 167 w 328"/>
                <a:gd name="T11" fmla="*/ 135 h 358"/>
                <a:gd name="T12" fmla="*/ 195 w 328"/>
                <a:gd name="T13" fmla="*/ 95 h 358"/>
                <a:gd name="T14" fmla="*/ 267 w 328"/>
                <a:gd name="T15" fmla="*/ 0 h 358"/>
                <a:gd name="T16" fmla="*/ 319 w 328"/>
                <a:gd name="T17" fmla="*/ 0 h 358"/>
                <a:gd name="T18" fmla="*/ 193 w 328"/>
                <a:gd name="T19" fmla="*/ 168 h 358"/>
                <a:gd name="T20" fmla="*/ 328 w 328"/>
                <a:gd name="T21" fmla="*/ 358 h 358"/>
                <a:gd name="T22" fmla="*/ 270 w 328"/>
                <a:gd name="T23" fmla="*/ 358 h 358"/>
                <a:gd name="T24" fmla="*/ 180 w 328"/>
                <a:gd name="T25" fmla="*/ 230 h 358"/>
                <a:gd name="T26" fmla="*/ 164 w 328"/>
                <a:gd name="T27" fmla="*/ 206 h 358"/>
                <a:gd name="T28" fmla="*/ 147 w 328"/>
                <a:gd name="T29" fmla="*/ 233 h 358"/>
                <a:gd name="T30" fmla="*/ 57 w 328"/>
                <a:gd name="T31" fmla="*/ 358 h 358"/>
                <a:gd name="T32" fmla="*/ 0 w 328"/>
                <a:gd name="T33"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8" h="358">
                  <a:moveTo>
                    <a:pt x="0" y="358"/>
                  </a:moveTo>
                  <a:lnTo>
                    <a:pt x="139" y="171"/>
                  </a:lnTo>
                  <a:lnTo>
                    <a:pt x="17" y="0"/>
                  </a:lnTo>
                  <a:lnTo>
                    <a:pt x="73" y="0"/>
                  </a:lnTo>
                  <a:lnTo>
                    <a:pt x="138" y="91"/>
                  </a:lnTo>
                  <a:cubicBezTo>
                    <a:pt x="152" y="110"/>
                    <a:pt x="161" y="125"/>
                    <a:pt x="167" y="135"/>
                  </a:cubicBezTo>
                  <a:cubicBezTo>
                    <a:pt x="175" y="122"/>
                    <a:pt x="184" y="109"/>
                    <a:pt x="195" y="95"/>
                  </a:cubicBezTo>
                  <a:lnTo>
                    <a:pt x="267" y="0"/>
                  </a:lnTo>
                  <a:lnTo>
                    <a:pt x="319" y="0"/>
                  </a:lnTo>
                  <a:lnTo>
                    <a:pt x="193" y="168"/>
                  </a:lnTo>
                  <a:lnTo>
                    <a:pt x="328" y="358"/>
                  </a:lnTo>
                  <a:lnTo>
                    <a:pt x="270" y="358"/>
                  </a:lnTo>
                  <a:lnTo>
                    <a:pt x="180" y="230"/>
                  </a:lnTo>
                  <a:cubicBezTo>
                    <a:pt x="175" y="223"/>
                    <a:pt x="169" y="215"/>
                    <a:pt x="164" y="206"/>
                  </a:cubicBezTo>
                  <a:cubicBezTo>
                    <a:pt x="156" y="219"/>
                    <a:pt x="150" y="228"/>
                    <a:pt x="147" y="233"/>
                  </a:cubicBezTo>
                  <a:lnTo>
                    <a:pt x="57"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343">
              <a:extLst>
                <a:ext uri="{FF2B5EF4-FFF2-40B4-BE49-F238E27FC236}">
                  <a16:creationId xmlns:a16="http://schemas.microsoft.com/office/drawing/2014/main" id="{520301BB-9416-4590-B923-B3682EB45D96}"/>
                </a:ext>
              </a:extLst>
            </p:cNvPr>
            <p:cNvSpPr>
              <a:spLocks/>
            </p:cNvSpPr>
            <p:nvPr/>
          </p:nvSpPr>
          <p:spPr bwMode="auto">
            <a:xfrm>
              <a:off x="7710491" y="4822834"/>
              <a:ext cx="61913" cy="79375"/>
            </a:xfrm>
            <a:custGeom>
              <a:avLst/>
              <a:gdLst>
                <a:gd name="T0" fmla="*/ 118 w 283"/>
                <a:gd name="T1" fmla="*/ 358 h 358"/>
                <a:gd name="T2" fmla="*/ 118 w 283"/>
                <a:gd name="T3" fmla="*/ 42 h 358"/>
                <a:gd name="T4" fmla="*/ 0 w 283"/>
                <a:gd name="T5" fmla="*/ 42 h 358"/>
                <a:gd name="T6" fmla="*/ 0 w 283"/>
                <a:gd name="T7" fmla="*/ 0 h 358"/>
                <a:gd name="T8" fmla="*/ 283 w 283"/>
                <a:gd name="T9" fmla="*/ 0 h 358"/>
                <a:gd name="T10" fmla="*/ 283 w 283"/>
                <a:gd name="T11" fmla="*/ 42 h 358"/>
                <a:gd name="T12" fmla="*/ 165 w 283"/>
                <a:gd name="T13" fmla="*/ 42 h 358"/>
                <a:gd name="T14" fmla="*/ 165 w 283"/>
                <a:gd name="T15" fmla="*/ 358 h 358"/>
                <a:gd name="T16" fmla="*/ 118 w 283"/>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58">
                  <a:moveTo>
                    <a:pt x="118" y="358"/>
                  </a:moveTo>
                  <a:lnTo>
                    <a:pt x="118" y="42"/>
                  </a:lnTo>
                  <a:lnTo>
                    <a:pt x="0" y="42"/>
                  </a:lnTo>
                  <a:lnTo>
                    <a:pt x="0" y="0"/>
                  </a:lnTo>
                  <a:lnTo>
                    <a:pt x="283" y="0"/>
                  </a:lnTo>
                  <a:lnTo>
                    <a:pt x="283"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44">
              <a:extLst>
                <a:ext uri="{FF2B5EF4-FFF2-40B4-BE49-F238E27FC236}">
                  <a16:creationId xmlns:a16="http://schemas.microsoft.com/office/drawing/2014/main" id="{5AF2EC78-4370-4CB9-B0F2-9DAD693BA763}"/>
                </a:ext>
              </a:extLst>
            </p:cNvPr>
            <p:cNvSpPr>
              <a:spLocks noEditPoints="1"/>
            </p:cNvSpPr>
            <p:nvPr/>
          </p:nvSpPr>
          <p:spPr bwMode="auto">
            <a:xfrm>
              <a:off x="7783516" y="4822834"/>
              <a:ext cx="69850" cy="79375"/>
            </a:xfrm>
            <a:custGeom>
              <a:avLst/>
              <a:gdLst>
                <a:gd name="T0" fmla="*/ 0 w 315"/>
                <a:gd name="T1" fmla="*/ 358 h 358"/>
                <a:gd name="T2" fmla="*/ 0 w 315"/>
                <a:gd name="T3" fmla="*/ 0 h 358"/>
                <a:gd name="T4" fmla="*/ 159 w 315"/>
                <a:gd name="T5" fmla="*/ 0 h 358"/>
                <a:gd name="T6" fmla="*/ 232 w 315"/>
                <a:gd name="T7" fmla="*/ 9 h 358"/>
                <a:gd name="T8" fmla="*/ 271 w 315"/>
                <a:gd name="T9" fmla="*/ 43 h 358"/>
                <a:gd name="T10" fmla="*/ 286 w 315"/>
                <a:gd name="T11" fmla="*/ 97 h 358"/>
                <a:gd name="T12" fmla="*/ 262 w 315"/>
                <a:gd name="T13" fmla="*/ 161 h 358"/>
                <a:gd name="T14" fmla="*/ 185 w 315"/>
                <a:gd name="T15" fmla="*/ 195 h 358"/>
                <a:gd name="T16" fmla="*/ 214 w 315"/>
                <a:gd name="T17" fmla="*/ 212 h 358"/>
                <a:gd name="T18" fmla="*/ 253 w 315"/>
                <a:gd name="T19" fmla="*/ 260 h 358"/>
                <a:gd name="T20" fmla="*/ 315 w 315"/>
                <a:gd name="T21" fmla="*/ 358 h 358"/>
                <a:gd name="T22" fmla="*/ 256 w 315"/>
                <a:gd name="T23" fmla="*/ 358 h 358"/>
                <a:gd name="T24" fmla="*/ 209 w 315"/>
                <a:gd name="T25" fmla="*/ 283 h 358"/>
                <a:gd name="T26" fmla="*/ 174 w 315"/>
                <a:gd name="T27" fmla="*/ 234 h 358"/>
                <a:gd name="T28" fmla="*/ 150 w 315"/>
                <a:gd name="T29" fmla="*/ 210 h 358"/>
                <a:gd name="T30" fmla="*/ 129 w 315"/>
                <a:gd name="T31" fmla="*/ 200 h 358"/>
                <a:gd name="T32" fmla="*/ 102 w 315"/>
                <a:gd name="T33" fmla="*/ 199 h 358"/>
                <a:gd name="T34" fmla="*/ 47 w 315"/>
                <a:gd name="T35" fmla="*/ 199 h 358"/>
                <a:gd name="T36" fmla="*/ 47 w 315"/>
                <a:gd name="T37" fmla="*/ 358 h 358"/>
                <a:gd name="T38" fmla="*/ 0 w 315"/>
                <a:gd name="T39" fmla="*/ 358 h 358"/>
                <a:gd name="T40" fmla="*/ 47 w 315"/>
                <a:gd name="T41" fmla="*/ 158 h 358"/>
                <a:gd name="T42" fmla="*/ 149 w 315"/>
                <a:gd name="T43" fmla="*/ 158 h 358"/>
                <a:gd name="T44" fmla="*/ 200 w 315"/>
                <a:gd name="T45" fmla="*/ 151 h 358"/>
                <a:gd name="T46" fmla="*/ 228 w 315"/>
                <a:gd name="T47" fmla="*/ 129 h 358"/>
                <a:gd name="T48" fmla="*/ 237 w 315"/>
                <a:gd name="T49" fmla="*/ 97 h 358"/>
                <a:gd name="T50" fmla="*/ 219 w 315"/>
                <a:gd name="T51" fmla="*/ 56 h 358"/>
                <a:gd name="T52" fmla="*/ 161 w 315"/>
                <a:gd name="T53" fmla="*/ 39 h 358"/>
                <a:gd name="T54" fmla="*/ 47 w 315"/>
                <a:gd name="T55" fmla="*/ 39 h 358"/>
                <a:gd name="T56" fmla="*/ 47 w 315"/>
                <a:gd name="T57" fmla="*/ 1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58">
                  <a:moveTo>
                    <a:pt x="0" y="358"/>
                  </a:moveTo>
                  <a:lnTo>
                    <a:pt x="0" y="0"/>
                  </a:lnTo>
                  <a:lnTo>
                    <a:pt x="159" y="0"/>
                  </a:lnTo>
                  <a:cubicBezTo>
                    <a:pt x="191" y="0"/>
                    <a:pt x="215" y="3"/>
                    <a:pt x="232" y="9"/>
                  </a:cubicBezTo>
                  <a:cubicBezTo>
                    <a:pt x="248" y="16"/>
                    <a:pt x="261" y="27"/>
                    <a:pt x="271" y="43"/>
                  </a:cubicBezTo>
                  <a:cubicBezTo>
                    <a:pt x="281" y="60"/>
                    <a:pt x="286" y="78"/>
                    <a:pt x="286" y="97"/>
                  </a:cubicBezTo>
                  <a:cubicBezTo>
                    <a:pt x="286" y="123"/>
                    <a:pt x="278" y="144"/>
                    <a:pt x="262" y="161"/>
                  </a:cubicBezTo>
                  <a:cubicBezTo>
                    <a:pt x="245" y="179"/>
                    <a:pt x="220" y="190"/>
                    <a:pt x="185" y="195"/>
                  </a:cubicBezTo>
                  <a:cubicBezTo>
                    <a:pt x="198" y="201"/>
                    <a:pt x="207" y="207"/>
                    <a:pt x="214" y="212"/>
                  </a:cubicBezTo>
                  <a:cubicBezTo>
                    <a:pt x="228" y="225"/>
                    <a:pt x="241" y="241"/>
                    <a:pt x="253" y="260"/>
                  </a:cubicBezTo>
                  <a:lnTo>
                    <a:pt x="315" y="358"/>
                  </a:lnTo>
                  <a:lnTo>
                    <a:pt x="256" y="358"/>
                  </a:lnTo>
                  <a:lnTo>
                    <a:pt x="209" y="283"/>
                  </a:lnTo>
                  <a:cubicBezTo>
                    <a:pt x="195" y="262"/>
                    <a:pt x="183" y="245"/>
                    <a:pt x="174" y="234"/>
                  </a:cubicBezTo>
                  <a:cubicBezTo>
                    <a:pt x="165" y="222"/>
                    <a:pt x="157" y="214"/>
                    <a:pt x="150" y="210"/>
                  </a:cubicBezTo>
                  <a:cubicBezTo>
                    <a:pt x="143" y="205"/>
                    <a:pt x="136" y="202"/>
                    <a:pt x="129" y="200"/>
                  </a:cubicBezTo>
                  <a:cubicBezTo>
                    <a:pt x="123" y="199"/>
                    <a:pt x="115" y="199"/>
                    <a:pt x="102" y="199"/>
                  </a:cubicBezTo>
                  <a:lnTo>
                    <a:pt x="47" y="199"/>
                  </a:lnTo>
                  <a:lnTo>
                    <a:pt x="47" y="358"/>
                  </a:lnTo>
                  <a:lnTo>
                    <a:pt x="0" y="358"/>
                  </a:lnTo>
                  <a:close/>
                  <a:moveTo>
                    <a:pt x="47" y="158"/>
                  </a:moveTo>
                  <a:lnTo>
                    <a:pt x="149" y="158"/>
                  </a:lnTo>
                  <a:cubicBezTo>
                    <a:pt x="171" y="158"/>
                    <a:pt x="188" y="155"/>
                    <a:pt x="200" y="151"/>
                  </a:cubicBezTo>
                  <a:cubicBezTo>
                    <a:pt x="212" y="146"/>
                    <a:pt x="221" y="139"/>
                    <a:pt x="228" y="129"/>
                  </a:cubicBezTo>
                  <a:cubicBezTo>
                    <a:pt x="234" y="120"/>
                    <a:pt x="237" y="109"/>
                    <a:pt x="237" y="97"/>
                  </a:cubicBezTo>
                  <a:cubicBezTo>
                    <a:pt x="237" y="80"/>
                    <a:pt x="231" y="66"/>
                    <a:pt x="219" y="56"/>
                  </a:cubicBezTo>
                  <a:cubicBezTo>
                    <a:pt x="207" y="45"/>
                    <a:pt x="187" y="39"/>
                    <a:pt x="161" y="39"/>
                  </a:cubicBezTo>
                  <a:lnTo>
                    <a:pt x="47" y="39"/>
                  </a:lnTo>
                  <a:lnTo>
                    <a:pt x="47"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45">
              <a:extLst>
                <a:ext uri="{FF2B5EF4-FFF2-40B4-BE49-F238E27FC236}">
                  <a16:creationId xmlns:a16="http://schemas.microsoft.com/office/drawing/2014/main" id="{B3932842-B80B-4393-AF75-1C6BA99020F1}"/>
                </a:ext>
              </a:extLst>
            </p:cNvPr>
            <p:cNvSpPr>
              <a:spLocks noEditPoints="1"/>
            </p:cNvSpPr>
            <p:nvPr/>
          </p:nvSpPr>
          <p:spPr bwMode="auto">
            <a:xfrm>
              <a:off x="7854954" y="4822834"/>
              <a:ext cx="74613" cy="79375"/>
            </a:xfrm>
            <a:custGeom>
              <a:avLst/>
              <a:gdLst>
                <a:gd name="T0" fmla="*/ 0 w 335"/>
                <a:gd name="T1" fmla="*/ 358 h 358"/>
                <a:gd name="T2" fmla="*/ 138 w 335"/>
                <a:gd name="T3" fmla="*/ 0 h 358"/>
                <a:gd name="T4" fmla="*/ 189 w 335"/>
                <a:gd name="T5" fmla="*/ 0 h 358"/>
                <a:gd name="T6" fmla="*/ 335 w 335"/>
                <a:gd name="T7" fmla="*/ 358 h 358"/>
                <a:gd name="T8" fmla="*/ 281 w 335"/>
                <a:gd name="T9" fmla="*/ 358 h 358"/>
                <a:gd name="T10" fmla="*/ 240 w 335"/>
                <a:gd name="T11" fmla="*/ 249 h 358"/>
                <a:gd name="T12" fmla="*/ 90 w 335"/>
                <a:gd name="T13" fmla="*/ 249 h 358"/>
                <a:gd name="T14" fmla="*/ 51 w 335"/>
                <a:gd name="T15" fmla="*/ 358 h 358"/>
                <a:gd name="T16" fmla="*/ 0 w 335"/>
                <a:gd name="T17" fmla="*/ 358 h 358"/>
                <a:gd name="T18" fmla="*/ 104 w 335"/>
                <a:gd name="T19" fmla="*/ 211 h 358"/>
                <a:gd name="T20" fmla="*/ 225 w 335"/>
                <a:gd name="T21" fmla="*/ 211 h 358"/>
                <a:gd name="T22" fmla="*/ 188 w 335"/>
                <a:gd name="T23" fmla="*/ 111 h 358"/>
                <a:gd name="T24" fmla="*/ 162 w 335"/>
                <a:gd name="T25" fmla="*/ 37 h 358"/>
                <a:gd name="T26" fmla="*/ 143 w 335"/>
                <a:gd name="T27" fmla="*/ 106 h 358"/>
                <a:gd name="T28" fmla="*/ 104 w 335"/>
                <a:gd name="T29" fmla="*/ 2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358">
                  <a:moveTo>
                    <a:pt x="0" y="358"/>
                  </a:moveTo>
                  <a:lnTo>
                    <a:pt x="138" y="0"/>
                  </a:lnTo>
                  <a:lnTo>
                    <a:pt x="189" y="0"/>
                  </a:lnTo>
                  <a:lnTo>
                    <a:pt x="335" y="358"/>
                  </a:lnTo>
                  <a:lnTo>
                    <a:pt x="281" y="358"/>
                  </a:lnTo>
                  <a:lnTo>
                    <a:pt x="240" y="249"/>
                  </a:lnTo>
                  <a:lnTo>
                    <a:pt x="90" y="249"/>
                  </a:lnTo>
                  <a:lnTo>
                    <a:pt x="51" y="358"/>
                  </a:lnTo>
                  <a:lnTo>
                    <a:pt x="0" y="358"/>
                  </a:lnTo>
                  <a:close/>
                  <a:moveTo>
                    <a:pt x="104" y="211"/>
                  </a:moveTo>
                  <a:lnTo>
                    <a:pt x="225" y="211"/>
                  </a:lnTo>
                  <a:lnTo>
                    <a:pt x="188" y="111"/>
                  </a:lnTo>
                  <a:cubicBezTo>
                    <a:pt x="176" y="81"/>
                    <a:pt x="168" y="57"/>
                    <a:pt x="162" y="37"/>
                  </a:cubicBezTo>
                  <a:cubicBezTo>
                    <a:pt x="158" y="60"/>
                    <a:pt x="151" y="83"/>
                    <a:pt x="143" y="106"/>
                  </a:cubicBezTo>
                  <a:lnTo>
                    <a:pt x="104"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46">
              <a:extLst>
                <a:ext uri="{FF2B5EF4-FFF2-40B4-BE49-F238E27FC236}">
                  <a16:creationId xmlns:a16="http://schemas.microsoft.com/office/drawing/2014/main" id="{29E2EFDC-9630-4486-9287-C0EA241B9508}"/>
                </a:ext>
              </a:extLst>
            </p:cNvPr>
            <p:cNvSpPr>
              <a:spLocks/>
            </p:cNvSpPr>
            <p:nvPr/>
          </p:nvSpPr>
          <p:spPr bwMode="auto">
            <a:xfrm>
              <a:off x="7934329" y="4821246"/>
              <a:ext cx="71438" cy="82550"/>
            </a:xfrm>
            <a:custGeom>
              <a:avLst/>
              <a:gdLst>
                <a:gd name="T0" fmla="*/ 269 w 316"/>
                <a:gd name="T1" fmla="*/ 239 h 371"/>
                <a:gd name="T2" fmla="*/ 316 w 316"/>
                <a:gd name="T3" fmla="*/ 251 h 371"/>
                <a:gd name="T4" fmla="*/ 263 w 316"/>
                <a:gd name="T5" fmla="*/ 340 h 371"/>
                <a:gd name="T6" fmla="*/ 168 w 316"/>
                <a:gd name="T7" fmla="*/ 371 h 371"/>
                <a:gd name="T8" fmla="*/ 74 w 316"/>
                <a:gd name="T9" fmla="*/ 347 h 371"/>
                <a:gd name="T10" fmla="*/ 19 w 316"/>
                <a:gd name="T11" fmla="*/ 279 h 371"/>
                <a:gd name="T12" fmla="*/ 0 w 316"/>
                <a:gd name="T13" fmla="*/ 183 h 371"/>
                <a:gd name="T14" fmla="*/ 21 w 316"/>
                <a:gd name="T15" fmla="*/ 85 h 371"/>
                <a:gd name="T16" fmla="*/ 82 w 316"/>
                <a:gd name="T17" fmla="*/ 22 h 371"/>
                <a:gd name="T18" fmla="*/ 169 w 316"/>
                <a:gd name="T19" fmla="*/ 0 h 371"/>
                <a:gd name="T20" fmla="*/ 259 w 316"/>
                <a:gd name="T21" fmla="*/ 28 h 371"/>
                <a:gd name="T22" fmla="*/ 310 w 316"/>
                <a:gd name="T23" fmla="*/ 105 h 371"/>
                <a:gd name="T24" fmla="*/ 264 w 316"/>
                <a:gd name="T25" fmla="*/ 116 h 371"/>
                <a:gd name="T26" fmla="*/ 228 w 316"/>
                <a:gd name="T27" fmla="*/ 59 h 371"/>
                <a:gd name="T28" fmla="*/ 168 w 316"/>
                <a:gd name="T29" fmla="*/ 41 h 371"/>
                <a:gd name="T30" fmla="*/ 99 w 316"/>
                <a:gd name="T31" fmla="*/ 61 h 371"/>
                <a:gd name="T32" fmla="*/ 60 w 316"/>
                <a:gd name="T33" fmla="*/ 114 h 371"/>
                <a:gd name="T34" fmla="*/ 49 w 316"/>
                <a:gd name="T35" fmla="*/ 183 h 371"/>
                <a:gd name="T36" fmla="*/ 62 w 316"/>
                <a:gd name="T37" fmla="*/ 262 h 371"/>
                <a:gd name="T38" fmla="*/ 103 w 316"/>
                <a:gd name="T39" fmla="*/ 313 h 371"/>
                <a:gd name="T40" fmla="*/ 164 w 316"/>
                <a:gd name="T41" fmla="*/ 330 h 371"/>
                <a:gd name="T42" fmla="*/ 232 w 316"/>
                <a:gd name="T43" fmla="*/ 307 h 371"/>
                <a:gd name="T44" fmla="*/ 269 w 316"/>
                <a:gd name="T45" fmla="*/ 23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6" h="371">
                  <a:moveTo>
                    <a:pt x="269" y="239"/>
                  </a:moveTo>
                  <a:lnTo>
                    <a:pt x="316" y="251"/>
                  </a:lnTo>
                  <a:cubicBezTo>
                    <a:pt x="306" y="290"/>
                    <a:pt x="289" y="320"/>
                    <a:pt x="263" y="340"/>
                  </a:cubicBezTo>
                  <a:cubicBezTo>
                    <a:pt x="237" y="360"/>
                    <a:pt x="205" y="371"/>
                    <a:pt x="168" y="371"/>
                  </a:cubicBezTo>
                  <a:cubicBezTo>
                    <a:pt x="130" y="371"/>
                    <a:pt x="98" y="363"/>
                    <a:pt x="74" y="347"/>
                  </a:cubicBezTo>
                  <a:cubicBezTo>
                    <a:pt x="50" y="331"/>
                    <a:pt x="31" y="309"/>
                    <a:pt x="19" y="279"/>
                  </a:cubicBezTo>
                  <a:cubicBezTo>
                    <a:pt x="6" y="249"/>
                    <a:pt x="0" y="217"/>
                    <a:pt x="0" y="183"/>
                  </a:cubicBezTo>
                  <a:cubicBezTo>
                    <a:pt x="0" y="146"/>
                    <a:pt x="7" y="113"/>
                    <a:pt x="21" y="85"/>
                  </a:cubicBezTo>
                  <a:cubicBezTo>
                    <a:pt x="36" y="58"/>
                    <a:pt x="56" y="37"/>
                    <a:pt x="82" y="22"/>
                  </a:cubicBezTo>
                  <a:cubicBezTo>
                    <a:pt x="108" y="8"/>
                    <a:pt x="137" y="0"/>
                    <a:pt x="169" y="0"/>
                  </a:cubicBezTo>
                  <a:cubicBezTo>
                    <a:pt x="205" y="0"/>
                    <a:pt x="235" y="10"/>
                    <a:pt x="259" y="28"/>
                  </a:cubicBezTo>
                  <a:cubicBezTo>
                    <a:pt x="284" y="46"/>
                    <a:pt x="301" y="72"/>
                    <a:pt x="310" y="105"/>
                  </a:cubicBezTo>
                  <a:lnTo>
                    <a:pt x="264" y="116"/>
                  </a:lnTo>
                  <a:cubicBezTo>
                    <a:pt x="255" y="90"/>
                    <a:pt x="243" y="71"/>
                    <a:pt x="228" y="59"/>
                  </a:cubicBezTo>
                  <a:cubicBezTo>
                    <a:pt x="212" y="47"/>
                    <a:pt x="192" y="41"/>
                    <a:pt x="168" y="41"/>
                  </a:cubicBezTo>
                  <a:cubicBezTo>
                    <a:pt x="140" y="41"/>
                    <a:pt x="117" y="48"/>
                    <a:pt x="99" y="61"/>
                  </a:cubicBezTo>
                  <a:cubicBezTo>
                    <a:pt x="80" y="74"/>
                    <a:pt x="68" y="92"/>
                    <a:pt x="60" y="114"/>
                  </a:cubicBezTo>
                  <a:cubicBezTo>
                    <a:pt x="53" y="136"/>
                    <a:pt x="49" y="159"/>
                    <a:pt x="49" y="183"/>
                  </a:cubicBezTo>
                  <a:cubicBezTo>
                    <a:pt x="49" y="213"/>
                    <a:pt x="53" y="240"/>
                    <a:pt x="62" y="262"/>
                  </a:cubicBezTo>
                  <a:cubicBezTo>
                    <a:pt x="71" y="285"/>
                    <a:pt x="85" y="302"/>
                    <a:pt x="103" y="313"/>
                  </a:cubicBezTo>
                  <a:cubicBezTo>
                    <a:pt x="122" y="324"/>
                    <a:pt x="142" y="330"/>
                    <a:pt x="164" y="330"/>
                  </a:cubicBezTo>
                  <a:cubicBezTo>
                    <a:pt x="191" y="330"/>
                    <a:pt x="213" y="322"/>
                    <a:pt x="232" y="307"/>
                  </a:cubicBezTo>
                  <a:cubicBezTo>
                    <a:pt x="250" y="292"/>
                    <a:pt x="262" y="269"/>
                    <a:pt x="269" y="2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347">
              <a:extLst>
                <a:ext uri="{FF2B5EF4-FFF2-40B4-BE49-F238E27FC236}">
                  <a16:creationId xmlns:a16="http://schemas.microsoft.com/office/drawing/2014/main" id="{0F23EF43-C8CA-4494-99E9-648ECFFDEF24}"/>
                </a:ext>
              </a:extLst>
            </p:cNvPr>
            <p:cNvSpPr>
              <a:spLocks/>
            </p:cNvSpPr>
            <p:nvPr/>
          </p:nvSpPr>
          <p:spPr bwMode="auto">
            <a:xfrm>
              <a:off x="8012116" y="4822834"/>
              <a:ext cx="63500"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5 w 284"/>
                <a:gd name="T13" fmla="*/ 42 h 358"/>
                <a:gd name="T14" fmla="*/ 165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348">
              <a:extLst>
                <a:ext uri="{FF2B5EF4-FFF2-40B4-BE49-F238E27FC236}">
                  <a16:creationId xmlns:a16="http://schemas.microsoft.com/office/drawing/2014/main" id="{880A0044-91EE-4E78-9EC4-D98D2A0AFE12}"/>
                </a:ext>
              </a:extLst>
            </p:cNvPr>
            <p:cNvSpPr>
              <a:spLocks/>
            </p:cNvSpPr>
            <p:nvPr/>
          </p:nvSpPr>
          <p:spPr bwMode="auto">
            <a:xfrm>
              <a:off x="8086729" y="4822834"/>
              <a:ext cx="58738" cy="79375"/>
            </a:xfrm>
            <a:custGeom>
              <a:avLst/>
              <a:gdLst>
                <a:gd name="T0" fmla="*/ 0 w 267"/>
                <a:gd name="T1" fmla="*/ 358 h 358"/>
                <a:gd name="T2" fmla="*/ 0 w 267"/>
                <a:gd name="T3" fmla="*/ 0 h 358"/>
                <a:gd name="T4" fmla="*/ 258 w 267"/>
                <a:gd name="T5" fmla="*/ 0 h 358"/>
                <a:gd name="T6" fmla="*/ 258 w 267"/>
                <a:gd name="T7" fmla="*/ 42 h 358"/>
                <a:gd name="T8" fmla="*/ 47 w 267"/>
                <a:gd name="T9" fmla="*/ 42 h 358"/>
                <a:gd name="T10" fmla="*/ 47 w 267"/>
                <a:gd name="T11" fmla="*/ 151 h 358"/>
                <a:gd name="T12" fmla="*/ 245 w 267"/>
                <a:gd name="T13" fmla="*/ 151 h 358"/>
                <a:gd name="T14" fmla="*/ 245 w 267"/>
                <a:gd name="T15" fmla="*/ 193 h 358"/>
                <a:gd name="T16" fmla="*/ 47 w 267"/>
                <a:gd name="T17" fmla="*/ 193 h 358"/>
                <a:gd name="T18" fmla="*/ 47 w 267"/>
                <a:gd name="T19" fmla="*/ 315 h 358"/>
                <a:gd name="T20" fmla="*/ 267 w 267"/>
                <a:gd name="T21" fmla="*/ 315 h 358"/>
                <a:gd name="T22" fmla="*/ 267 w 267"/>
                <a:gd name="T23" fmla="*/ 358 h 358"/>
                <a:gd name="T24" fmla="*/ 0 w 267"/>
                <a:gd name="T25"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358">
                  <a:moveTo>
                    <a:pt x="0" y="358"/>
                  </a:moveTo>
                  <a:lnTo>
                    <a:pt x="0" y="0"/>
                  </a:lnTo>
                  <a:lnTo>
                    <a:pt x="258" y="0"/>
                  </a:lnTo>
                  <a:lnTo>
                    <a:pt x="258" y="42"/>
                  </a:lnTo>
                  <a:lnTo>
                    <a:pt x="47" y="42"/>
                  </a:lnTo>
                  <a:lnTo>
                    <a:pt x="47" y="151"/>
                  </a:lnTo>
                  <a:lnTo>
                    <a:pt x="245" y="151"/>
                  </a:lnTo>
                  <a:lnTo>
                    <a:pt x="245" y="193"/>
                  </a:lnTo>
                  <a:lnTo>
                    <a:pt x="47" y="193"/>
                  </a:lnTo>
                  <a:lnTo>
                    <a:pt x="47" y="315"/>
                  </a:lnTo>
                  <a:lnTo>
                    <a:pt x="267" y="315"/>
                  </a:lnTo>
                  <a:lnTo>
                    <a:pt x="267"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349">
              <a:extLst>
                <a:ext uri="{FF2B5EF4-FFF2-40B4-BE49-F238E27FC236}">
                  <a16:creationId xmlns:a16="http://schemas.microsoft.com/office/drawing/2014/main" id="{CA9A3928-C428-4D1C-956B-F3F55308E64B}"/>
                </a:ext>
              </a:extLst>
            </p:cNvPr>
            <p:cNvSpPr>
              <a:spLocks noEditPoints="1"/>
            </p:cNvSpPr>
            <p:nvPr/>
          </p:nvSpPr>
          <p:spPr bwMode="auto">
            <a:xfrm>
              <a:off x="8159754" y="4822834"/>
              <a:ext cx="66675" cy="79375"/>
            </a:xfrm>
            <a:custGeom>
              <a:avLst/>
              <a:gdLst>
                <a:gd name="T0" fmla="*/ 0 w 296"/>
                <a:gd name="T1" fmla="*/ 358 h 358"/>
                <a:gd name="T2" fmla="*/ 0 w 296"/>
                <a:gd name="T3" fmla="*/ 0 h 358"/>
                <a:gd name="T4" fmla="*/ 123 w 296"/>
                <a:gd name="T5" fmla="*/ 0 h 358"/>
                <a:gd name="T6" fmla="*/ 187 w 296"/>
                <a:gd name="T7" fmla="*/ 5 h 358"/>
                <a:gd name="T8" fmla="*/ 239 w 296"/>
                <a:gd name="T9" fmla="*/ 30 h 358"/>
                <a:gd name="T10" fmla="*/ 281 w 296"/>
                <a:gd name="T11" fmla="*/ 92 h 358"/>
                <a:gd name="T12" fmla="*/ 296 w 296"/>
                <a:gd name="T13" fmla="*/ 177 h 358"/>
                <a:gd name="T14" fmla="*/ 286 w 296"/>
                <a:gd name="T15" fmla="*/ 249 h 358"/>
                <a:gd name="T16" fmla="*/ 262 w 296"/>
                <a:gd name="T17" fmla="*/ 301 h 358"/>
                <a:gd name="T18" fmla="*/ 229 w 296"/>
                <a:gd name="T19" fmla="*/ 334 h 358"/>
                <a:gd name="T20" fmla="*/ 186 w 296"/>
                <a:gd name="T21" fmla="*/ 351 h 358"/>
                <a:gd name="T22" fmla="*/ 129 w 296"/>
                <a:gd name="T23" fmla="*/ 358 h 358"/>
                <a:gd name="T24" fmla="*/ 0 w 296"/>
                <a:gd name="T25" fmla="*/ 358 h 358"/>
                <a:gd name="T26" fmla="*/ 47 w 296"/>
                <a:gd name="T27" fmla="*/ 315 h 358"/>
                <a:gd name="T28" fmla="*/ 123 w 296"/>
                <a:gd name="T29" fmla="*/ 315 h 358"/>
                <a:gd name="T30" fmla="*/ 179 w 296"/>
                <a:gd name="T31" fmla="*/ 309 h 358"/>
                <a:gd name="T32" fmla="*/ 211 w 296"/>
                <a:gd name="T33" fmla="*/ 290 h 358"/>
                <a:gd name="T34" fmla="*/ 237 w 296"/>
                <a:gd name="T35" fmla="*/ 245 h 358"/>
                <a:gd name="T36" fmla="*/ 247 w 296"/>
                <a:gd name="T37" fmla="*/ 176 h 358"/>
                <a:gd name="T38" fmla="*/ 228 w 296"/>
                <a:gd name="T39" fmla="*/ 90 h 358"/>
                <a:gd name="T40" fmla="*/ 183 w 296"/>
                <a:gd name="T41" fmla="*/ 49 h 358"/>
                <a:gd name="T42" fmla="*/ 122 w 296"/>
                <a:gd name="T43" fmla="*/ 42 h 358"/>
                <a:gd name="T44" fmla="*/ 47 w 296"/>
                <a:gd name="T45" fmla="*/ 42 h 358"/>
                <a:gd name="T46" fmla="*/ 47 w 296"/>
                <a:gd name="T47" fmla="*/ 31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358">
                  <a:moveTo>
                    <a:pt x="0" y="358"/>
                  </a:moveTo>
                  <a:lnTo>
                    <a:pt x="0" y="0"/>
                  </a:lnTo>
                  <a:lnTo>
                    <a:pt x="123" y="0"/>
                  </a:lnTo>
                  <a:cubicBezTo>
                    <a:pt x="151" y="0"/>
                    <a:pt x="172" y="1"/>
                    <a:pt x="187" y="5"/>
                  </a:cubicBezTo>
                  <a:cubicBezTo>
                    <a:pt x="207" y="9"/>
                    <a:pt x="225" y="18"/>
                    <a:pt x="239" y="30"/>
                  </a:cubicBezTo>
                  <a:cubicBezTo>
                    <a:pt x="258" y="46"/>
                    <a:pt x="272" y="67"/>
                    <a:pt x="281" y="92"/>
                  </a:cubicBezTo>
                  <a:cubicBezTo>
                    <a:pt x="291" y="116"/>
                    <a:pt x="296" y="145"/>
                    <a:pt x="296" y="177"/>
                  </a:cubicBezTo>
                  <a:cubicBezTo>
                    <a:pt x="296" y="204"/>
                    <a:pt x="292" y="228"/>
                    <a:pt x="286" y="249"/>
                  </a:cubicBezTo>
                  <a:cubicBezTo>
                    <a:pt x="280" y="270"/>
                    <a:pt x="272" y="287"/>
                    <a:pt x="262" y="301"/>
                  </a:cubicBezTo>
                  <a:cubicBezTo>
                    <a:pt x="252" y="315"/>
                    <a:pt x="241" y="326"/>
                    <a:pt x="229" y="334"/>
                  </a:cubicBezTo>
                  <a:cubicBezTo>
                    <a:pt x="217" y="341"/>
                    <a:pt x="203" y="347"/>
                    <a:pt x="186" y="351"/>
                  </a:cubicBezTo>
                  <a:cubicBezTo>
                    <a:pt x="170" y="355"/>
                    <a:pt x="150" y="358"/>
                    <a:pt x="129" y="358"/>
                  </a:cubicBezTo>
                  <a:lnTo>
                    <a:pt x="0" y="358"/>
                  </a:lnTo>
                  <a:close/>
                  <a:moveTo>
                    <a:pt x="47" y="315"/>
                  </a:moveTo>
                  <a:lnTo>
                    <a:pt x="123" y="315"/>
                  </a:lnTo>
                  <a:cubicBezTo>
                    <a:pt x="147" y="315"/>
                    <a:pt x="165" y="313"/>
                    <a:pt x="179" y="309"/>
                  </a:cubicBezTo>
                  <a:cubicBezTo>
                    <a:pt x="192" y="304"/>
                    <a:pt x="203" y="298"/>
                    <a:pt x="211" y="290"/>
                  </a:cubicBezTo>
                  <a:cubicBezTo>
                    <a:pt x="222" y="279"/>
                    <a:pt x="231" y="264"/>
                    <a:pt x="237" y="245"/>
                  </a:cubicBezTo>
                  <a:cubicBezTo>
                    <a:pt x="244" y="226"/>
                    <a:pt x="247" y="203"/>
                    <a:pt x="247" y="176"/>
                  </a:cubicBezTo>
                  <a:cubicBezTo>
                    <a:pt x="247" y="138"/>
                    <a:pt x="240" y="110"/>
                    <a:pt x="228" y="90"/>
                  </a:cubicBezTo>
                  <a:cubicBezTo>
                    <a:pt x="216" y="70"/>
                    <a:pt x="201" y="56"/>
                    <a:pt x="183" y="49"/>
                  </a:cubicBezTo>
                  <a:cubicBezTo>
                    <a:pt x="171" y="44"/>
                    <a:pt x="150" y="42"/>
                    <a:pt x="122" y="42"/>
                  </a:cubicBezTo>
                  <a:lnTo>
                    <a:pt x="47" y="42"/>
                  </a:lnTo>
                  <a:lnTo>
                    <a:pt x="47"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350">
              <a:extLst>
                <a:ext uri="{FF2B5EF4-FFF2-40B4-BE49-F238E27FC236}">
                  <a16:creationId xmlns:a16="http://schemas.microsoft.com/office/drawing/2014/main" id="{C8954128-B750-482F-926F-F2849CC02154}"/>
                </a:ext>
              </a:extLst>
            </p:cNvPr>
            <p:cNvSpPr>
              <a:spLocks noEditPoints="1"/>
            </p:cNvSpPr>
            <p:nvPr/>
          </p:nvSpPr>
          <p:spPr bwMode="auto">
            <a:xfrm>
              <a:off x="8270879" y="4822834"/>
              <a:ext cx="66675" cy="79375"/>
            </a:xfrm>
            <a:custGeom>
              <a:avLst/>
              <a:gdLst>
                <a:gd name="T0" fmla="*/ 0 w 296"/>
                <a:gd name="T1" fmla="*/ 358 h 358"/>
                <a:gd name="T2" fmla="*/ 0 w 296"/>
                <a:gd name="T3" fmla="*/ 0 h 358"/>
                <a:gd name="T4" fmla="*/ 123 w 296"/>
                <a:gd name="T5" fmla="*/ 0 h 358"/>
                <a:gd name="T6" fmla="*/ 187 w 296"/>
                <a:gd name="T7" fmla="*/ 5 h 358"/>
                <a:gd name="T8" fmla="*/ 239 w 296"/>
                <a:gd name="T9" fmla="*/ 30 h 358"/>
                <a:gd name="T10" fmla="*/ 281 w 296"/>
                <a:gd name="T11" fmla="*/ 92 h 358"/>
                <a:gd name="T12" fmla="*/ 296 w 296"/>
                <a:gd name="T13" fmla="*/ 177 h 358"/>
                <a:gd name="T14" fmla="*/ 286 w 296"/>
                <a:gd name="T15" fmla="*/ 249 h 358"/>
                <a:gd name="T16" fmla="*/ 262 w 296"/>
                <a:gd name="T17" fmla="*/ 301 h 358"/>
                <a:gd name="T18" fmla="*/ 229 w 296"/>
                <a:gd name="T19" fmla="*/ 334 h 358"/>
                <a:gd name="T20" fmla="*/ 186 w 296"/>
                <a:gd name="T21" fmla="*/ 351 h 358"/>
                <a:gd name="T22" fmla="*/ 129 w 296"/>
                <a:gd name="T23" fmla="*/ 358 h 358"/>
                <a:gd name="T24" fmla="*/ 0 w 296"/>
                <a:gd name="T25" fmla="*/ 358 h 358"/>
                <a:gd name="T26" fmla="*/ 47 w 296"/>
                <a:gd name="T27" fmla="*/ 315 h 358"/>
                <a:gd name="T28" fmla="*/ 123 w 296"/>
                <a:gd name="T29" fmla="*/ 315 h 358"/>
                <a:gd name="T30" fmla="*/ 179 w 296"/>
                <a:gd name="T31" fmla="*/ 309 h 358"/>
                <a:gd name="T32" fmla="*/ 211 w 296"/>
                <a:gd name="T33" fmla="*/ 290 h 358"/>
                <a:gd name="T34" fmla="*/ 237 w 296"/>
                <a:gd name="T35" fmla="*/ 245 h 358"/>
                <a:gd name="T36" fmla="*/ 247 w 296"/>
                <a:gd name="T37" fmla="*/ 176 h 358"/>
                <a:gd name="T38" fmla="*/ 228 w 296"/>
                <a:gd name="T39" fmla="*/ 90 h 358"/>
                <a:gd name="T40" fmla="*/ 183 w 296"/>
                <a:gd name="T41" fmla="*/ 49 h 358"/>
                <a:gd name="T42" fmla="*/ 122 w 296"/>
                <a:gd name="T43" fmla="*/ 42 h 358"/>
                <a:gd name="T44" fmla="*/ 47 w 296"/>
                <a:gd name="T45" fmla="*/ 42 h 358"/>
                <a:gd name="T46" fmla="*/ 47 w 296"/>
                <a:gd name="T47" fmla="*/ 31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358">
                  <a:moveTo>
                    <a:pt x="0" y="358"/>
                  </a:moveTo>
                  <a:lnTo>
                    <a:pt x="0" y="0"/>
                  </a:lnTo>
                  <a:lnTo>
                    <a:pt x="123" y="0"/>
                  </a:lnTo>
                  <a:cubicBezTo>
                    <a:pt x="151" y="0"/>
                    <a:pt x="172" y="1"/>
                    <a:pt x="187" y="5"/>
                  </a:cubicBezTo>
                  <a:cubicBezTo>
                    <a:pt x="207" y="9"/>
                    <a:pt x="225" y="18"/>
                    <a:pt x="239" y="30"/>
                  </a:cubicBezTo>
                  <a:cubicBezTo>
                    <a:pt x="258" y="46"/>
                    <a:pt x="272" y="67"/>
                    <a:pt x="281" y="92"/>
                  </a:cubicBezTo>
                  <a:cubicBezTo>
                    <a:pt x="291" y="116"/>
                    <a:pt x="296" y="145"/>
                    <a:pt x="296" y="177"/>
                  </a:cubicBezTo>
                  <a:cubicBezTo>
                    <a:pt x="296" y="204"/>
                    <a:pt x="292" y="228"/>
                    <a:pt x="286" y="249"/>
                  </a:cubicBezTo>
                  <a:cubicBezTo>
                    <a:pt x="280" y="270"/>
                    <a:pt x="272" y="287"/>
                    <a:pt x="262" y="301"/>
                  </a:cubicBezTo>
                  <a:cubicBezTo>
                    <a:pt x="252" y="315"/>
                    <a:pt x="241" y="326"/>
                    <a:pt x="229" y="334"/>
                  </a:cubicBezTo>
                  <a:cubicBezTo>
                    <a:pt x="217" y="341"/>
                    <a:pt x="203" y="347"/>
                    <a:pt x="186" y="351"/>
                  </a:cubicBezTo>
                  <a:cubicBezTo>
                    <a:pt x="170" y="355"/>
                    <a:pt x="150" y="358"/>
                    <a:pt x="129" y="358"/>
                  </a:cubicBezTo>
                  <a:lnTo>
                    <a:pt x="0" y="358"/>
                  </a:lnTo>
                  <a:close/>
                  <a:moveTo>
                    <a:pt x="47" y="315"/>
                  </a:moveTo>
                  <a:lnTo>
                    <a:pt x="123" y="315"/>
                  </a:lnTo>
                  <a:cubicBezTo>
                    <a:pt x="147" y="315"/>
                    <a:pt x="165" y="313"/>
                    <a:pt x="179" y="309"/>
                  </a:cubicBezTo>
                  <a:cubicBezTo>
                    <a:pt x="192" y="304"/>
                    <a:pt x="203" y="298"/>
                    <a:pt x="211" y="290"/>
                  </a:cubicBezTo>
                  <a:cubicBezTo>
                    <a:pt x="222" y="279"/>
                    <a:pt x="231" y="264"/>
                    <a:pt x="237" y="245"/>
                  </a:cubicBezTo>
                  <a:cubicBezTo>
                    <a:pt x="244" y="226"/>
                    <a:pt x="247" y="203"/>
                    <a:pt x="247" y="176"/>
                  </a:cubicBezTo>
                  <a:cubicBezTo>
                    <a:pt x="247" y="138"/>
                    <a:pt x="240" y="110"/>
                    <a:pt x="228" y="90"/>
                  </a:cubicBezTo>
                  <a:cubicBezTo>
                    <a:pt x="216" y="70"/>
                    <a:pt x="201" y="56"/>
                    <a:pt x="183" y="49"/>
                  </a:cubicBezTo>
                  <a:cubicBezTo>
                    <a:pt x="171" y="44"/>
                    <a:pt x="150" y="42"/>
                    <a:pt x="122" y="42"/>
                  </a:cubicBezTo>
                  <a:lnTo>
                    <a:pt x="47" y="42"/>
                  </a:lnTo>
                  <a:lnTo>
                    <a:pt x="47"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351">
              <a:extLst>
                <a:ext uri="{FF2B5EF4-FFF2-40B4-BE49-F238E27FC236}">
                  <a16:creationId xmlns:a16="http://schemas.microsoft.com/office/drawing/2014/main" id="{9B4BC6B7-572D-4601-8022-3442D5864CD9}"/>
                </a:ext>
              </a:extLst>
            </p:cNvPr>
            <p:cNvSpPr>
              <a:spLocks noEditPoints="1"/>
            </p:cNvSpPr>
            <p:nvPr/>
          </p:nvSpPr>
          <p:spPr bwMode="auto">
            <a:xfrm>
              <a:off x="8342316" y="4822834"/>
              <a:ext cx="74613" cy="79375"/>
            </a:xfrm>
            <a:custGeom>
              <a:avLst/>
              <a:gdLst>
                <a:gd name="T0" fmla="*/ 0 w 335"/>
                <a:gd name="T1" fmla="*/ 358 h 358"/>
                <a:gd name="T2" fmla="*/ 137 w 335"/>
                <a:gd name="T3" fmla="*/ 0 h 358"/>
                <a:gd name="T4" fmla="*/ 188 w 335"/>
                <a:gd name="T5" fmla="*/ 0 h 358"/>
                <a:gd name="T6" fmla="*/ 335 w 335"/>
                <a:gd name="T7" fmla="*/ 358 h 358"/>
                <a:gd name="T8" fmla="*/ 281 w 335"/>
                <a:gd name="T9" fmla="*/ 358 h 358"/>
                <a:gd name="T10" fmla="*/ 239 w 335"/>
                <a:gd name="T11" fmla="*/ 249 h 358"/>
                <a:gd name="T12" fmla="*/ 89 w 335"/>
                <a:gd name="T13" fmla="*/ 249 h 358"/>
                <a:gd name="T14" fmla="*/ 50 w 335"/>
                <a:gd name="T15" fmla="*/ 358 h 358"/>
                <a:gd name="T16" fmla="*/ 0 w 335"/>
                <a:gd name="T17" fmla="*/ 358 h 358"/>
                <a:gd name="T18" fmla="*/ 103 w 335"/>
                <a:gd name="T19" fmla="*/ 211 h 358"/>
                <a:gd name="T20" fmla="*/ 224 w 335"/>
                <a:gd name="T21" fmla="*/ 211 h 358"/>
                <a:gd name="T22" fmla="*/ 187 w 335"/>
                <a:gd name="T23" fmla="*/ 111 h 358"/>
                <a:gd name="T24" fmla="*/ 161 w 335"/>
                <a:gd name="T25" fmla="*/ 37 h 358"/>
                <a:gd name="T26" fmla="*/ 142 w 335"/>
                <a:gd name="T27" fmla="*/ 106 h 358"/>
                <a:gd name="T28" fmla="*/ 103 w 335"/>
                <a:gd name="T29" fmla="*/ 2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358">
                  <a:moveTo>
                    <a:pt x="0" y="358"/>
                  </a:moveTo>
                  <a:lnTo>
                    <a:pt x="137" y="0"/>
                  </a:lnTo>
                  <a:lnTo>
                    <a:pt x="188" y="0"/>
                  </a:lnTo>
                  <a:lnTo>
                    <a:pt x="335" y="358"/>
                  </a:lnTo>
                  <a:lnTo>
                    <a:pt x="281" y="358"/>
                  </a:lnTo>
                  <a:lnTo>
                    <a:pt x="239" y="249"/>
                  </a:lnTo>
                  <a:lnTo>
                    <a:pt x="89" y="249"/>
                  </a:lnTo>
                  <a:lnTo>
                    <a:pt x="50" y="358"/>
                  </a:lnTo>
                  <a:lnTo>
                    <a:pt x="0" y="358"/>
                  </a:lnTo>
                  <a:close/>
                  <a:moveTo>
                    <a:pt x="103" y="211"/>
                  </a:moveTo>
                  <a:lnTo>
                    <a:pt x="224" y="211"/>
                  </a:lnTo>
                  <a:lnTo>
                    <a:pt x="187" y="111"/>
                  </a:lnTo>
                  <a:cubicBezTo>
                    <a:pt x="175" y="81"/>
                    <a:pt x="167" y="57"/>
                    <a:pt x="161" y="37"/>
                  </a:cubicBezTo>
                  <a:cubicBezTo>
                    <a:pt x="157" y="60"/>
                    <a:pt x="151" y="83"/>
                    <a:pt x="142" y="106"/>
                  </a:cubicBezTo>
                  <a:lnTo>
                    <a:pt x="103"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352">
              <a:extLst>
                <a:ext uri="{FF2B5EF4-FFF2-40B4-BE49-F238E27FC236}">
                  <a16:creationId xmlns:a16="http://schemas.microsoft.com/office/drawing/2014/main" id="{CC0EF088-A659-44D4-A567-6D825C418121}"/>
                </a:ext>
              </a:extLst>
            </p:cNvPr>
            <p:cNvSpPr>
              <a:spLocks/>
            </p:cNvSpPr>
            <p:nvPr/>
          </p:nvSpPr>
          <p:spPr bwMode="auto">
            <a:xfrm>
              <a:off x="8410579" y="4822834"/>
              <a:ext cx="63500"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5 w 284"/>
                <a:gd name="T13" fmla="*/ 42 h 358"/>
                <a:gd name="T14" fmla="*/ 165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353">
              <a:extLst>
                <a:ext uri="{FF2B5EF4-FFF2-40B4-BE49-F238E27FC236}">
                  <a16:creationId xmlns:a16="http://schemas.microsoft.com/office/drawing/2014/main" id="{1A3E4ACE-E00A-4934-962F-AE7F541B6A1E}"/>
                </a:ext>
              </a:extLst>
            </p:cNvPr>
            <p:cNvSpPr>
              <a:spLocks noEditPoints="1"/>
            </p:cNvSpPr>
            <p:nvPr/>
          </p:nvSpPr>
          <p:spPr bwMode="auto">
            <a:xfrm>
              <a:off x="8467729" y="4822834"/>
              <a:ext cx="74613" cy="79375"/>
            </a:xfrm>
            <a:custGeom>
              <a:avLst/>
              <a:gdLst>
                <a:gd name="T0" fmla="*/ 0 w 335"/>
                <a:gd name="T1" fmla="*/ 358 h 358"/>
                <a:gd name="T2" fmla="*/ 138 w 335"/>
                <a:gd name="T3" fmla="*/ 0 h 358"/>
                <a:gd name="T4" fmla="*/ 189 w 335"/>
                <a:gd name="T5" fmla="*/ 0 h 358"/>
                <a:gd name="T6" fmla="*/ 335 w 335"/>
                <a:gd name="T7" fmla="*/ 358 h 358"/>
                <a:gd name="T8" fmla="*/ 281 w 335"/>
                <a:gd name="T9" fmla="*/ 358 h 358"/>
                <a:gd name="T10" fmla="*/ 239 w 335"/>
                <a:gd name="T11" fmla="*/ 249 h 358"/>
                <a:gd name="T12" fmla="*/ 90 w 335"/>
                <a:gd name="T13" fmla="*/ 249 h 358"/>
                <a:gd name="T14" fmla="*/ 50 w 335"/>
                <a:gd name="T15" fmla="*/ 358 h 358"/>
                <a:gd name="T16" fmla="*/ 0 w 335"/>
                <a:gd name="T17" fmla="*/ 358 h 358"/>
                <a:gd name="T18" fmla="*/ 103 w 335"/>
                <a:gd name="T19" fmla="*/ 211 h 358"/>
                <a:gd name="T20" fmla="*/ 225 w 335"/>
                <a:gd name="T21" fmla="*/ 211 h 358"/>
                <a:gd name="T22" fmla="*/ 187 w 335"/>
                <a:gd name="T23" fmla="*/ 111 h 358"/>
                <a:gd name="T24" fmla="*/ 162 w 335"/>
                <a:gd name="T25" fmla="*/ 37 h 358"/>
                <a:gd name="T26" fmla="*/ 143 w 335"/>
                <a:gd name="T27" fmla="*/ 106 h 358"/>
                <a:gd name="T28" fmla="*/ 103 w 335"/>
                <a:gd name="T29" fmla="*/ 2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358">
                  <a:moveTo>
                    <a:pt x="0" y="358"/>
                  </a:moveTo>
                  <a:lnTo>
                    <a:pt x="138" y="0"/>
                  </a:lnTo>
                  <a:lnTo>
                    <a:pt x="189" y="0"/>
                  </a:lnTo>
                  <a:lnTo>
                    <a:pt x="335" y="358"/>
                  </a:lnTo>
                  <a:lnTo>
                    <a:pt x="281" y="358"/>
                  </a:lnTo>
                  <a:lnTo>
                    <a:pt x="239" y="249"/>
                  </a:lnTo>
                  <a:lnTo>
                    <a:pt x="90" y="249"/>
                  </a:lnTo>
                  <a:lnTo>
                    <a:pt x="50" y="358"/>
                  </a:lnTo>
                  <a:lnTo>
                    <a:pt x="0" y="358"/>
                  </a:lnTo>
                  <a:close/>
                  <a:moveTo>
                    <a:pt x="103" y="211"/>
                  </a:moveTo>
                  <a:lnTo>
                    <a:pt x="225" y="211"/>
                  </a:lnTo>
                  <a:lnTo>
                    <a:pt x="187" y="111"/>
                  </a:lnTo>
                  <a:cubicBezTo>
                    <a:pt x="176" y="81"/>
                    <a:pt x="167" y="57"/>
                    <a:pt x="162" y="37"/>
                  </a:cubicBezTo>
                  <a:cubicBezTo>
                    <a:pt x="157" y="60"/>
                    <a:pt x="151" y="83"/>
                    <a:pt x="143" y="106"/>
                  </a:cubicBezTo>
                  <a:lnTo>
                    <a:pt x="103"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354">
              <a:extLst>
                <a:ext uri="{FF2B5EF4-FFF2-40B4-BE49-F238E27FC236}">
                  <a16:creationId xmlns:a16="http://schemas.microsoft.com/office/drawing/2014/main" id="{257F5609-D5E4-4087-BD07-2EDE35720D74}"/>
                </a:ext>
              </a:extLst>
            </p:cNvPr>
            <p:cNvSpPr>
              <a:spLocks noEditPoints="1"/>
            </p:cNvSpPr>
            <p:nvPr/>
          </p:nvSpPr>
          <p:spPr bwMode="auto">
            <a:xfrm>
              <a:off x="6415091" y="4824421"/>
              <a:ext cx="76200" cy="82550"/>
            </a:xfrm>
            <a:custGeom>
              <a:avLst/>
              <a:gdLst>
                <a:gd name="T0" fmla="*/ 0 w 342"/>
                <a:gd name="T1" fmla="*/ 189 h 370"/>
                <a:gd name="T2" fmla="*/ 48 w 342"/>
                <a:gd name="T3" fmla="*/ 50 h 370"/>
                <a:gd name="T4" fmla="*/ 172 w 342"/>
                <a:gd name="T5" fmla="*/ 0 h 370"/>
                <a:gd name="T6" fmla="*/ 261 w 342"/>
                <a:gd name="T7" fmla="*/ 23 h 370"/>
                <a:gd name="T8" fmla="*/ 321 w 342"/>
                <a:gd name="T9" fmla="*/ 89 h 370"/>
                <a:gd name="T10" fmla="*/ 342 w 342"/>
                <a:gd name="T11" fmla="*/ 185 h 370"/>
                <a:gd name="T12" fmla="*/ 320 w 342"/>
                <a:gd name="T13" fmla="*/ 283 h 370"/>
                <a:gd name="T14" fmla="*/ 258 w 342"/>
                <a:gd name="T15" fmla="*/ 348 h 370"/>
                <a:gd name="T16" fmla="*/ 171 w 342"/>
                <a:gd name="T17" fmla="*/ 370 h 370"/>
                <a:gd name="T18" fmla="*/ 81 w 342"/>
                <a:gd name="T19" fmla="*/ 345 h 370"/>
                <a:gd name="T20" fmla="*/ 21 w 342"/>
                <a:gd name="T21" fmla="*/ 279 h 370"/>
                <a:gd name="T22" fmla="*/ 0 w 342"/>
                <a:gd name="T23" fmla="*/ 189 h 370"/>
                <a:gd name="T24" fmla="*/ 49 w 342"/>
                <a:gd name="T25" fmla="*/ 190 h 370"/>
                <a:gd name="T26" fmla="*/ 84 w 342"/>
                <a:gd name="T27" fmla="*/ 292 h 370"/>
                <a:gd name="T28" fmla="*/ 171 w 342"/>
                <a:gd name="T29" fmla="*/ 329 h 370"/>
                <a:gd name="T30" fmla="*/ 259 w 342"/>
                <a:gd name="T31" fmla="*/ 292 h 370"/>
                <a:gd name="T32" fmla="*/ 294 w 342"/>
                <a:gd name="T33" fmla="*/ 185 h 370"/>
                <a:gd name="T34" fmla="*/ 279 w 342"/>
                <a:gd name="T35" fmla="*/ 109 h 370"/>
                <a:gd name="T36" fmla="*/ 235 w 342"/>
                <a:gd name="T37" fmla="*/ 58 h 370"/>
                <a:gd name="T38" fmla="*/ 172 w 342"/>
                <a:gd name="T39" fmla="*/ 40 h 370"/>
                <a:gd name="T40" fmla="*/ 85 w 342"/>
                <a:gd name="T41" fmla="*/ 75 h 370"/>
                <a:gd name="T42" fmla="*/ 49 w 342"/>
                <a:gd name="T43" fmla="*/ 19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370">
                  <a:moveTo>
                    <a:pt x="0" y="189"/>
                  </a:moveTo>
                  <a:cubicBezTo>
                    <a:pt x="0" y="130"/>
                    <a:pt x="16" y="84"/>
                    <a:pt x="48" y="50"/>
                  </a:cubicBezTo>
                  <a:cubicBezTo>
                    <a:pt x="80" y="16"/>
                    <a:pt x="121" y="0"/>
                    <a:pt x="172" y="0"/>
                  </a:cubicBezTo>
                  <a:cubicBezTo>
                    <a:pt x="205" y="0"/>
                    <a:pt x="234" y="7"/>
                    <a:pt x="261" y="23"/>
                  </a:cubicBezTo>
                  <a:cubicBezTo>
                    <a:pt x="287" y="39"/>
                    <a:pt x="308" y="61"/>
                    <a:pt x="321" y="89"/>
                  </a:cubicBezTo>
                  <a:cubicBezTo>
                    <a:pt x="335" y="118"/>
                    <a:pt x="342" y="150"/>
                    <a:pt x="342" y="185"/>
                  </a:cubicBezTo>
                  <a:cubicBezTo>
                    <a:pt x="342" y="222"/>
                    <a:pt x="335" y="254"/>
                    <a:pt x="320" y="283"/>
                  </a:cubicBezTo>
                  <a:cubicBezTo>
                    <a:pt x="306" y="311"/>
                    <a:pt x="285" y="333"/>
                    <a:pt x="258" y="348"/>
                  </a:cubicBezTo>
                  <a:cubicBezTo>
                    <a:pt x="231" y="363"/>
                    <a:pt x="202" y="370"/>
                    <a:pt x="171" y="370"/>
                  </a:cubicBezTo>
                  <a:cubicBezTo>
                    <a:pt x="138" y="370"/>
                    <a:pt x="107" y="362"/>
                    <a:pt x="81" y="345"/>
                  </a:cubicBezTo>
                  <a:cubicBezTo>
                    <a:pt x="54" y="329"/>
                    <a:pt x="34" y="307"/>
                    <a:pt x="21" y="279"/>
                  </a:cubicBezTo>
                  <a:cubicBezTo>
                    <a:pt x="7" y="251"/>
                    <a:pt x="0" y="221"/>
                    <a:pt x="0" y="189"/>
                  </a:cubicBezTo>
                  <a:close/>
                  <a:moveTo>
                    <a:pt x="49" y="190"/>
                  </a:moveTo>
                  <a:cubicBezTo>
                    <a:pt x="49" y="233"/>
                    <a:pt x="61" y="267"/>
                    <a:pt x="84" y="292"/>
                  </a:cubicBezTo>
                  <a:cubicBezTo>
                    <a:pt x="107" y="317"/>
                    <a:pt x="136" y="329"/>
                    <a:pt x="171" y="329"/>
                  </a:cubicBezTo>
                  <a:cubicBezTo>
                    <a:pt x="207" y="329"/>
                    <a:pt x="236" y="317"/>
                    <a:pt x="259" y="292"/>
                  </a:cubicBezTo>
                  <a:cubicBezTo>
                    <a:pt x="282" y="267"/>
                    <a:pt x="294" y="231"/>
                    <a:pt x="294" y="185"/>
                  </a:cubicBezTo>
                  <a:cubicBezTo>
                    <a:pt x="294" y="156"/>
                    <a:pt x="289" y="131"/>
                    <a:pt x="279" y="109"/>
                  </a:cubicBezTo>
                  <a:cubicBezTo>
                    <a:pt x="269" y="87"/>
                    <a:pt x="255" y="70"/>
                    <a:pt x="235" y="58"/>
                  </a:cubicBezTo>
                  <a:cubicBezTo>
                    <a:pt x="217" y="46"/>
                    <a:pt x="195" y="40"/>
                    <a:pt x="172" y="40"/>
                  </a:cubicBezTo>
                  <a:cubicBezTo>
                    <a:pt x="138" y="40"/>
                    <a:pt x="109" y="52"/>
                    <a:pt x="85" y="75"/>
                  </a:cubicBezTo>
                  <a:cubicBezTo>
                    <a:pt x="61" y="98"/>
                    <a:pt x="49" y="136"/>
                    <a:pt x="49" y="1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355">
              <a:extLst>
                <a:ext uri="{FF2B5EF4-FFF2-40B4-BE49-F238E27FC236}">
                  <a16:creationId xmlns:a16="http://schemas.microsoft.com/office/drawing/2014/main" id="{A1AB8743-988A-409F-814D-34E5406DF787}"/>
                </a:ext>
              </a:extLst>
            </p:cNvPr>
            <p:cNvSpPr>
              <a:spLocks/>
            </p:cNvSpPr>
            <p:nvPr/>
          </p:nvSpPr>
          <p:spPr bwMode="auto">
            <a:xfrm>
              <a:off x="6503991" y="4826009"/>
              <a:ext cx="63500" cy="80963"/>
            </a:xfrm>
            <a:custGeom>
              <a:avLst/>
              <a:gdLst>
                <a:gd name="T0" fmla="*/ 234 w 281"/>
                <a:gd name="T1" fmla="*/ 0 h 364"/>
                <a:gd name="T2" fmla="*/ 281 w 281"/>
                <a:gd name="T3" fmla="*/ 0 h 364"/>
                <a:gd name="T4" fmla="*/ 281 w 281"/>
                <a:gd name="T5" fmla="*/ 207 h 364"/>
                <a:gd name="T6" fmla="*/ 269 w 281"/>
                <a:gd name="T7" fmla="*/ 292 h 364"/>
                <a:gd name="T8" fmla="*/ 225 w 281"/>
                <a:gd name="T9" fmla="*/ 344 h 364"/>
                <a:gd name="T10" fmla="*/ 142 w 281"/>
                <a:gd name="T11" fmla="*/ 364 h 364"/>
                <a:gd name="T12" fmla="*/ 59 w 281"/>
                <a:gd name="T13" fmla="*/ 347 h 364"/>
                <a:gd name="T14" fmla="*/ 14 w 281"/>
                <a:gd name="T15" fmla="*/ 297 h 364"/>
                <a:gd name="T16" fmla="*/ 0 w 281"/>
                <a:gd name="T17" fmla="*/ 207 h 364"/>
                <a:gd name="T18" fmla="*/ 0 w 281"/>
                <a:gd name="T19" fmla="*/ 0 h 364"/>
                <a:gd name="T20" fmla="*/ 47 w 281"/>
                <a:gd name="T21" fmla="*/ 0 h 364"/>
                <a:gd name="T22" fmla="*/ 47 w 281"/>
                <a:gd name="T23" fmla="*/ 206 h 364"/>
                <a:gd name="T24" fmla="*/ 56 w 281"/>
                <a:gd name="T25" fmla="*/ 275 h 364"/>
                <a:gd name="T26" fmla="*/ 86 w 281"/>
                <a:gd name="T27" fmla="*/ 309 h 364"/>
                <a:gd name="T28" fmla="*/ 137 w 281"/>
                <a:gd name="T29" fmla="*/ 321 h 364"/>
                <a:gd name="T30" fmla="*/ 212 w 281"/>
                <a:gd name="T31" fmla="*/ 297 h 364"/>
                <a:gd name="T32" fmla="*/ 234 w 281"/>
                <a:gd name="T33" fmla="*/ 206 h 364"/>
                <a:gd name="T34" fmla="*/ 234 w 28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4">
                  <a:moveTo>
                    <a:pt x="234" y="0"/>
                  </a:moveTo>
                  <a:lnTo>
                    <a:pt x="281" y="0"/>
                  </a:lnTo>
                  <a:lnTo>
                    <a:pt x="281" y="207"/>
                  </a:lnTo>
                  <a:cubicBezTo>
                    <a:pt x="281" y="243"/>
                    <a:pt x="277" y="271"/>
                    <a:pt x="269" y="292"/>
                  </a:cubicBezTo>
                  <a:cubicBezTo>
                    <a:pt x="261" y="314"/>
                    <a:pt x="246" y="331"/>
                    <a:pt x="225" y="344"/>
                  </a:cubicBezTo>
                  <a:cubicBezTo>
                    <a:pt x="204" y="357"/>
                    <a:pt x="176" y="364"/>
                    <a:pt x="142" y="364"/>
                  </a:cubicBezTo>
                  <a:cubicBezTo>
                    <a:pt x="108" y="364"/>
                    <a:pt x="81" y="358"/>
                    <a:pt x="59" y="347"/>
                  </a:cubicBezTo>
                  <a:cubicBezTo>
                    <a:pt x="38" y="335"/>
                    <a:pt x="23" y="318"/>
                    <a:pt x="14" y="297"/>
                  </a:cubicBezTo>
                  <a:cubicBezTo>
                    <a:pt x="4" y="275"/>
                    <a:pt x="0" y="245"/>
                    <a:pt x="0" y="207"/>
                  </a:cubicBezTo>
                  <a:lnTo>
                    <a:pt x="0" y="0"/>
                  </a:lnTo>
                  <a:lnTo>
                    <a:pt x="47" y="0"/>
                  </a:lnTo>
                  <a:lnTo>
                    <a:pt x="47" y="206"/>
                  </a:lnTo>
                  <a:cubicBezTo>
                    <a:pt x="47" y="238"/>
                    <a:pt x="50" y="260"/>
                    <a:pt x="56" y="275"/>
                  </a:cubicBezTo>
                  <a:cubicBezTo>
                    <a:pt x="62" y="290"/>
                    <a:pt x="72" y="301"/>
                    <a:pt x="86" y="309"/>
                  </a:cubicBezTo>
                  <a:cubicBezTo>
                    <a:pt x="100" y="317"/>
                    <a:pt x="117" y="321"/>
                    <a:pt x="137" y="321"/>
                  </a:cubicBezTo>
                  <a:cubicBezTo>
                    <a:pt x="172" y="321"/>
                    <a:pt x="197" y="313"/>
                    <a:pt x="212" y="297"/>
                  </a:cubicBezTo>
                  <a:cubicBezTo>
                    <a:pt x="227" y="282"/>
                    <a:pt x="234" y="251"/>
                    <a:pt x="234" y="206"/>
                  </a:cubicBez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356">
              <a:extLst>
                <a:ext uri="{FF2B5EF4-FFF2-40B4-BE49-F238E27FC236}">
                  <a16:creationId xmlns:a16="http://schemas.microsoft.com/office/drawing/2014/main" id="{812C712F-D906-4EFD-B8F7-2D319BD0EFA5}"/>
                </a:ext>
              </a:extLst>
            </p:cNvPr>
            <p:cNvSpPr>
              <a:spLocks/>
            </p:cNvSpPr>
            <p:nvPr/>
          </p:nvSpPr>
          <p:spPr bwMode="auto">
            <a:xfrm>
              <a:off x="6578603" y="4826009"/>
              <a:ext cx="63500" cy="79375"/>
            </a:xfrm>
            <a:custGeom>
              <a:avLst/>
              <a:gdLst>
                <a:gd name="T0" fmla="*/ 118 w 283"/>
                <a:gd name="T1" fmla="*/ 358 h 358"/>
                <a:gd name="T2" fmla="*/ 118 w 283"/>
                <a:gd name="T3" fmla="*/ 42 h 358"/>
                <a:gd name="T4" fmla="*/ 0 w 283"/>
                <a:gd name="T5" fmla="*/ 42 h 358"/>
                <a:gd name="T6" fmla="*/ 0 w 283"/>
                <a:gd name="T7" fmla="*/ 0 h 358"/>
                <a:gd name="T8" fmla="*/ 283 w 283"/>
                <a:gd name="T9" fmla="*/ 0 h 358"/>
                <a:gd name="T10" fmla="*/ 283 w 283"/>
                <a:gd name="T11" fmla="*/ 42 h 358"/>
                <a:gd name="T12" fmla="*/ 165 w 283"/>
                <a:gd name="T13" fmla="*/ 42 h 358"/>
                <a:gd name="T14" fmla="*/ 165 w 283"/>
                <a:gd name="T15" fmla="*/ 358 h 358"/>
                <a:gd name="T16" fmla="*/ 118 w 283"/>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58">
                  <a:moveTo>
                    <a:pt x="118" y="358"/>
                  </a:moveTo>
                  <a:lnTo>
                    <a:pt x="118" y="42"/>
                  </a:lnTo>
                  <a:lnTo>
                    <a:pt x="0" y="42"/>
                  </a:lnTo>
                  <a:lnTo>
                    <a:pt x="0" y="0"/>
                  </a:lnTo>
                  <a:lnTo>
                    <a:pt x="283" y="0"/>
                  </a:lnTo>
                  <a:lnTo>
                    <a:pt x="283"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357">
              <a:extLst>
                <a:ext uri="{FF2B5EF4-FFF2-40B4-BE49-F238E27FC236}">
                  <a16:creationId xmlns:a16="http://schemas.microsoft.com/office/drawing/2014/main" id="{2CE7778E-C437-484D-849A-8599670232A5}"/>
                </a:ext>
              </a:extLst>
            </p:cNvPr>
            <p:cNvSpPr>
              <a:spLocks noEditPoints="1"/>
            </p:cNvSpPr>
            <p:nvPr/>
          </p:nvSpPr>
          <p:spPr bwMode="auto">
            <a:xfrm>
              <a:off x="6651628" y="4826009"/>
              <a:ext cx="61913" cy="79375"/>
            </a:xfrm>
            <a:custGeom>
              <a:avLst/>
              <a:gdLst>
                <a:gd name="T0" fmla="*/ 0 w 273"/>
                <a:gd name="T1" fmla="*/ 358 h 358"/>
                <a:gd name="T2" fmla="*/ 0 w 273"/>
                <a:gd name="T3" fmla="*/ 0 h 358"/>
                <a:gd name="T4" fmla="*/ 135 w 273"/>
                <a:gd name="T5" fmla="*/ 0 h 358"/>
                <a:gd name="T6" fmla="*/ 190 w 273"/>
                <a:gd name="T7" fmla="*/ 3 h 358"/>
                <a:gd name="T8" fmla="*/ 234 w 273"/>
                <a:gd name="T9" fmla="*/ 20 h 358"/>
                <a:gd name="T10" fmla="*/ 262 w 273"/>
                <a:gd name="T11" fmla="*/ 55 h 358"/>
                <a:gd name="T12" fmla="*/ 273 w 273"/>
                <a:gd name="T13" fmla="*/ 103 h 358"/>
                <a:gd name="T14" fmla="*/ 244 w 273"/>
                <a:gd name="T15" fmla="*/ 181 h 358"/>
                <a:gd name="T16" fmla="*/ 139 w 273"/>
                <a:gd name="T17" fmla="*/ 212 h 358"/>
                <a:gd name="T18" fmla="*/ 48 w 273"/>
                <a:gd name="T19" fmla="*/ 212 h 358"/>
                <a:gd name="T20" fmla="*/ 48 w 273"/>
                <a:gd name="T21" fmla="*/ 358 h 358"/>
                <a:gd name="T22" fmla="*/ 0 w 273"/>
                <a:gd name="T23" fmla="*/ 358 h 358"/>
                <a:gd name="T24" fmla="*/ 48 w 273"/>
                <a:gd name="T25" fmla="*/ 170 h 358"/>
                <a:gd name="T26" fmla="*/ 140 w 273"/>
                <a:gd name="T27" fmla="*/ 170 h 358"/>
                <a:gd name="T28" fmla="*/ 205 w 273"/>
                <a:gd name="T29" fmla="*/ 153 h 358"/>
                <a:gd name="T30" fmla="*/ 225 w 273"/>
                <a:gd name="T31" fmla="*/ 105 h 358"/>
                <a:gd name="T32" fmla="*/ 213 w 273"/>
                <a:gd name="T33" fmla="*/ 67 h 358"/>
                <a:gd name="T34" fmla="*/ 183 w 273"/>
                <a:gd name="T35" fmla="*/ 45 h 358"/>
                <a:gd name="T36" fmla="*/ 139 w 273"/>
                <a:gd name="T37" fmla="*/ 42 h 358"/>
                <a:gd name="T38" fmla="*/ 48 w 273"/>
                <a:gd name="T39" fmla="*/ 42 h 358"/>
                <a:gd name="T40" fmla="*/ 48 w 273"/>
                <a:gd name="T41" fmla="*/ 17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358">
                  <a:moveTo>
                    <a:pt x="0" y="358"/>
                  </a:moveTo>
                  <a:lnTo>
                    <a:pt x="0" y="0"/>
                  </a:lnTo>
                  <a:lnTo>
                    <a:pt x="135" y="0"/>
                  </a:lnTo>
                  <a:cubicBezTo>
                    <a:pt x="159" y="0"/>
                    <a:pt x="177" y="1"/>
                    <a:pt x="190" y="3"/>
                  </a:cubicBezTo>
                  <a:cubicBezTo>
                    <a:pt x="207" y="6"/>
                    <a:pt x="222" y="12"/>
                    <a:pt x="234" y="20"/>
                  </a:cubicBezTo>
                  <a:cubicBezTo>
                    <a:pt x="246" y="28"/>
                    <a:pt x="255" y="40"/>
                    <a:pt x="262" y="55"/>
                  </a:cubicBezTo>
                  <a:cubicBezTo>
                    <a:pt x="270" y="69"/>
                    <a:pt x="273" y="86"/>
                    <a:pt x="273" y="103"/>
                  </a:cubicBezTo>
                  <a:cubicBezTo>
                    <a:pt x="273" y="134"/>
                    <a:pt x="264" y="160"/>
                    <a:pt x="244" y="181"/>
                  </a:cubicBezTo>
                  <a:cubicBezTo>
                    <a:pt x="225" y="202"/>
                    <a:pt x="190" y="212"/>
                    <a:pt x="139" y="212"/>
                  </a:cubicBezTo>
                  <a:lnTo>
                    <a:pt x="48" y="212"/>
                  </a:lnTo>
                  <a:lnTo>
                    <a:pt x="48" y="358"/>
                  </a:lnTo>
                  <a:lnTo>
                    <a:pt x="0" y="358"/>
                  </a:lnTo>
                  <a:close/>
                  <a:moveTo>
                    <a:pt x="48" y="170"/>
                  </a:moveTo>
                  <a:lnTo>
                    <a:pt x="140" y="170"/>
                  </a:lnTo>
                  <a:cubicBezTo>
                    <a:pt x="171" y="170"/>
                    <a:pt x="192" y="164"/>
                    <a:pt x="205" y="153"/>
                  </a:cubicBezTo>
                  <a:cubicBezTo>
                    <a:pt x="218" y="142"/>
                    <a:pt x="225" y="126"/>
                    <a:pt x="225" y="105"/>
                  </a:cubicBezTo>
                  <a:cubicBezTo>
                    <a:pt x="225" y="90"/>
                    <a:pt x="221" y="77"/>
                    <a:pt x="213" y="67"/>
                  </a:cubicBezTo>
                  <a:cubicBezTo>
                    <a:pt x="206" y="56"/>
                    <a:pt x="196" y="49"/>
                    <a:pt x="183" y="45"/>
                  </a:cubicBezTo>
                  <a:cubicBezTo>
                    <a:pt x="175" y="43"/>
                    <a:pt x="161" y="42"/>
                    <a:pt x="139" y="42"/>
                  </a:cubicBezTo>
                  <a:lnTo>
                    <a:pt x="48" y="42"/>
                  </a:lnTo>
                  <a:lnTo>
                    <a:pt x="48"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358">
              <a:extLst>
                <a:ext uri="{FF2B5EF4-FFF2-40B4-BE49-F238E27FC236}">
                  <a16:creationId xmlns:a16="http://schemas.microsoft.com/office/drawing/2014/main" id="{C401442E-4616-4651-B50F-DD85F72A6185}"/>
                </a:ext>
              </a:extLst>
            </p:cNvPr>
            <p:cNvSpPr>
              <a:spLocks/>
            </p:cNvSpPr>
            <p:nvPr/>
          </p:nvSpPr>
          <p:spPr bwMode="auto">
            <a:xfrm>
              <a:off x="6726241" y="4826009"/>
              <a:ext cx="63500" cy="80963"/>
            </a:xfrm>
            <a:custGeom>
              <a:avLst/>
              <a:gdLst>
                <a:gd name="T0" fmla="*/ 234 w 281"/>
                <a:gd name="T1" fmla="*/ 0 h 364"/>
                <a:gd name="T2" fmla="*/ 281 w 281"/>
                <a:gd name="T3" fmla="*/ 0 h 364"/>
                <a:gd name="T4" fmla="*/ 281 w 281"/>
                <a:gd name="T5" fmla="*/ 207 h 364"/>
                <a:gd name="T6" fmla="*/ 269 w 281"/>
                <a:gd name="T7" fmla="*/ 292 h 364"/>
                <a:gd name="T8" fmla="*/ 225 w 281"/>
                <a:gd name="T9" fmla="*/ 344 h 364"/>
                <a:gd name="T10" fmla="*/ 142 w 281"/>
                <a:gd name="T11" fmla="*/ 364 h 364"/>
                <a:gd name="T12" fmla="*/ 59 w 281"/>
                <a:gd name="T13" fmla="*/ 347 h 364"/>
                <a:gd name="T14" fmla="*/ 14 w 281"/>
                <a:gd name="T15" fmla="*/ 297 h 364"/>
                <a:gd name="T16" fmla="*/ 0 w 281"/>
                <a:gd name="T17" fmla="*/ 207 h 364"/>
                <a:gd name="T18" fmla="*/ 0 w 281"/>
                <a:gd name="T19" fmla="*/ 0 h 364"/>
                <a:gd name="T20" fmla="*/ 47 w 281"/>
                <a:gd name="T21" fmla="*/ 0 h 364"/>
                <a:gd name="T22" fmla="*/ 47 w 281"/>
                <a:gd name="T23" fmla="*/ 206 h 364"/>
                <a:gd name="T24" fmla="*/ 56 w 281"/>
                <a:gd name="T25" fmla="*/ 275 h 364"/>
                <a:gd name="T26" fmla="*/ 86 w 281"/>
                <a:gd name="T27" fmla="*/ 309 h 364"/>
                <a:gd name="T28" fmla="*/ 137 w 281"/>
                <a:gd name="T29" fmla="*/ 321 h 364"/>
                <a:gd name="T30" fmla="*/ 212 w 281"/>
                <a:gd name="T31" fmla="*/ 297 h 364"/>
                <a:gd name="T32" fmla="*/ 234 w 281"/>
                <a:gd name="T33" fmla="*/ 206 h 364"/>
                <a:gd name="T34" fmla="*/ 234 w 28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4">
                  <a:moveTo>
                    <a:pt x="234" y="0"/>
                  </a:moveTo>
                  <a:lnTo>
                    <a:pt x="281" y="0"/>
                  </a:lnTo>
                  <a:lnTo>
                    <a:pt x="281" y="207"/>
                  </a:lnTo>
                  <a:cubicBezTo>
                    <a:pt x="281" y="243"/>
                    <a:pt x="277" y="271"/>
                    <a:pt x="269" y="292"/>
                  </a:cubicBezTo>
                  <a:cubicBezTo>
                    <a:pt x="261" y="314"/>
                    <a:pt x="246" y="331"/>
                    <a:pt x="225" y="344"/>
                  </a:cubicBezTo>
                  <a:cubicBezTo>
                    <a:pt x="204" y="357"/>
                    <a:pt x="176" y="364"/>
                    <a:pt x="142" y="364"/>
                  </a:cubicBezTo>
                  <a:cubicBezTo>
                    <a:pt x="108" y="364"/>
                    <a:pt x="81" y="358"/>
                    <a:pt x="59" y="347"/>
                  </a:cubicBezTo>
                  <a:cubicBezTo>
                    <a:pt x="38" y="335"/>
                    <a:pt x="23" y="318"/>
                    <a:pt x="14" y="297"/>
                  </a:cubicBezTo>
                  <a:cubicBezTo>
                    <a:pt x="4" y="275"/>
                    <a:pt x="0" y="245"/>
                    <a:pt x="0" y="207"/>
                  </a:cubicBezTo>
                  <a:lnTo>
                    <a:pt x="0" y="0"/>
                  </a:lnTo>
                  <a:lnTo>
                    <a:pt x="47" y="0"/>
                  </a:lnTo>
                  <a:lnTo>
                    <a:pt x="47" y="206"/>
                  </a:lnTo>
                  <a:cubicBezTo>
                    <a:pt x="47" y="238"/>
                    <a:pt x="50" y="260"/>
                    <a:pt x="56" y="275"/>
                  </a:cubicBezTo>
                  <a:cubicBezTo>
                    <a:pt x="62" y="290"/>
                    <a:pt x="72" y="301"/>
                    <a:pt x="86" y="309"/>
                  </a:cubicBezTo>
                  <a:cubicBezTo>
                    <a:pt x="100" y="317"/>
                    <a:pt x="117" y="321"/>
                    <a:pt x="137" y="321"/>
                  </a:cubicBezTo>
                  <a:cubicBezTo>
                    <a:pt x="172" y="321"/>
                    <a:pt x="197" y="313"/>
                    <a:pt x="212" y="297"/>
                  </a:cubicBezTo>
                  <a:cubicBezTo>
                    <a:pt x="227" y="282"/>
                    <a:pt x="234" y="251"/>
                    <a:pt x="234" y="206"/>
                  </a:cubicBez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359">
              <a:extLst>
                <a:ext uri="{FF2B5EF4-FFF2-40B4-BE49-F238E27FC236}">
                  <a16:creationId xmlns:a16="http://schemas.microsoft.com/office/drawing/2014/main" id="{726035B6-DB5B-4DA7-9DA3-602EC9EF4799}"/>
                </a:ext>
              </a:extLst>
            </p:cNvPr>
            <p:cNvSpPr>
              <a:spLocks/>
            </p:cNvSpPr>
            <p:nvPr/>
          </p:nvSpPr>
          <p:spPr bwMode="auto">
            <a:xfrm>
              <a:off x="6800853" y="4826009"/>
              <a:ext cx="63500" cy="79375"/>
            </a:xfrm>
            <a:custGeom>
              <a:avLst/>
              <a:gdLst>
                <a:gd name="T0" fmla="*/ 118 w 283"/>
                <a:gd name="T1" fmla="*/ 358 h 358"/>
                <a:gd name="T2" fmla="*/ 118 w 283"/>
                <a:gd name="T3" fmla="*/ 42 h 358"/>
                <a:gd name="T4" fmla="*/ 0 w 283"/>
                <a:gd name="T5" fmla="*/ 42 h 358"/>
                <a:gd name="T6" fmla="*/ 0 w 283"/>
                <a:gd name="T7" fmla="*/ 0 h 358"/>
                <a:gd name="T8" fmla="*/ 283 w 283"/>
                <a:gd name="T9" fmla="*/ 0 h 358"/>
                <a:gd name="T10" fmla="*/ 283 w 283"/>
                <a:gd name="T11" fmla="*/ 42 h 358"/>
                <a:gd name="T12" fmla="*/ 165 w 283"/>
                <a:gd name="T13" fmla="*/ 42 h 358"/>
                <a:gd name="T14" fmla="*/ 165 w 283"/>
                <a:gd name="T15" fmla="*/ 358 h 358"/>
                <a:gd name="T16" fmla="*/ 118 w 283"/>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58">
                  <a:moveTo>
                    <a:pt x="118" y="358"/>
                  </a:moveTo>
                  <a:lnTo>
                    <a:pt x="118" y="42"/>
                  </a:lnTo>
                  <a:lnTo>
                    <a:pt x="0" y="42"/>
                  </a:lnTo>
                  <a:lnTo>
                    <a:pt x="0" y="0"/>
                  </a:lnTo>
                  <a:lnTo>
                    <a:pt x="283" y="0"/>
                  </a:lnTo>
                  <a:lnTo>
                    <a:pt x="283"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360">
              <a:extLst>
                <a:ext uri="{FF2B5EF4-FFF2-40B4-BE49-F238E27FC236}">
                  <a16:creationId xmlns:a16="http://schemas.microsoft.com/office/drawing/2014/main" id="{8CCDCE16-0385-4827-91AA-81C1F72C92B3}"/>
                </a:ext>
              </a:extLst>
            </p:cNvPr>
            <p:cNvSpPr>
              <a:spLocks noEditPoints="1"/>
            </p:cNvSpPr>
            <p:nvPr/>
          </p:nvSpPr>
          <p:spPr bwMode="auto">
            <a:xfrm>
              <a:off x="6904041" y="4826009"/>
              <a:ext cx="65088" cy="79375"/>
            </a:xfrm>
            <a:custGeom>
              <a:avLst/>
              <a:gdLst>
                <a:gd name="T0" fmla="*/ 0 w 296"/>
                <a:gd name="T1" fmla="*/ 358 h 358"/>
                <a:gd name="T2" fmla="*/ 0 w 296"/>
                <a:gd name="T3" fmla="*/ 0 h 358"/>
                <a:gd name="T4" fmla="*/ 123 w 296"/>
                <a:gd name="T5" fmla="*/ 0 h 358"/>
                <a:gd name="T6" fmla="*/ 187 w 296"/>
                <a:gd name="T7" fmla="*/ 5 h 358"/>
                <a:gd name="T8" fmla="*/ 240 w 296"/>
                <a:gd name="T9" fmla="*/ 31 h 358"/>
                <a:gd name="T10" fmla="*/ 282 w 296"/>
                <a:gd name="T11" fmla="*/ 92 h 358"/>
                <a:gd name="T12" fmla="*/ 296 w 296"/>
                <a:gd name="T13" fmla="*/ 177 h 358"/>
                <a:gd name="T14" fmla="*/ 286 w 296"/>
                <a:gd name="T15" fmla="*/ 249 h 358"/>
                <a:gd name="T16" fmla="*/ 262 w 296"/>
                <a:gd name="T17" fmla="*/ 301 h 358"/>
                <a:gd name="T18" fmla="*/ 229 w 296"/>
                <a:gd name="T19" fmla="*/ 334 h 358"/>
                <a:gd name="T20" fmla="*/ 187 w 296"/>
                <a:gd name="T21" fmla="*/ 352 h 358"/>
                <a:gd name="T22" fmla="*/ 129 w 296"/>
                <a:gd name="T23" fmla="*/ 358 h 358"/>
                <a:gd name="T24" fmla="*/ 0 w 296"/>
                <a:gd name="T25" fmla="*/ 358 h 358"/>
                <a:gd name="T26" fmla="*/ 47 w 296"/>
                <a:gd name="T27" fmla="*/ 316 h 358"/>
                <a:gd name="T28" fmla="*/ 124 w 296"/>
                <a:gd name="T29" fmla="*/ 316 h 358"/>
                <a:gd name="T30" fmla="*/ 179 w 296"/>
                <a:gd name="T31" fmla="*/ 309 h 358"/>
                <a:gd name="T32" fmla="*/ 211 w 296"/>
                <a:gd name="T33" fmla="*/ 290 h 358"/>
                <a:gd name="T34" fmla="*/ 238 w 296"/>
                <a:gd name="T35" fmla="*/ 245 h 358"/>
                <a:gd name="T36" fmla="*/ 247 w 296"/>
                <a:gd name="T37" fmla="*/ 176 h 358"/>
                <a:gd name="T38" fmla="*/ 229 w 296"/>
                <a:gd name="T39" fmla="*/ 90 h 358"/>
                <a:gd name="T40" fmla="*/ 184 w 296"/>
                <a:gd name="T41" fmla="*/ 49 h 358"/>
                <a:gd name="T42" fmla="*/ 123 w 296"/>
                <a:gd name="T43" fmla="*/ 42 h 358"/>
                <a:gd name="T44" fmla="*/ 47 w 296"/>
                <a:gd name="T45" fmla="*/ 42 h 358"/>
                <a:gd name="T46" fmla="*/ 47 w 296"/>
                <a:gd name="T47" fmla="*/ 31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358">
                  <a:moveTo>
                    <a:pt x="0" y="358"/>
                  </a:moveTo>
                  <a:lnTo>
                    <a:pt x="0" y="0"/>
                  </a:lnTo>
                  <a:lnTo>
                    <a:pt x="123" y="0"/>
                  </a:lnTo>
                  <a:cubicBezTo>
                    <a:pt x="151" y="0"/>
                    <a:pt x="172" y="2"/>
                    <a:pt x="187" y="5"/>
                  </a:cubicBezTo>
                  <a:cubicBezTo>
                    <a:pt x="208" y="10"/>
                    <a:pt x="225" y="18"/>
                    <a:pt x="240" y="31"/>
                  </a:cubicBezTo>
                  <a:cubicBezTo>
                    <a:pt x="258" y="47"/>
                    <a:pt x="273" y="67"/>
                    <a:pt x="282" y="92"/>
                  </a:cubicBezTo>
                  <a:cubicBezTo>
                    <a:pt x="291" y="117"/>
                    <a:pt x="296" y="145"/>
                    <a:pt x="296" y="177"/>
                  </a:cubicBezTo>
                  <a:cubicBezTo>
                    <a:pt x="296" y="204"/>
                    <a:pt x="293" y="228"/>
                    <a:pt x="286" y="249"/>
                  </a:cubicBezTo>
                  <a:cubicBezTo>
                    <a:pt x="280" y="270"/>
                    <a:pt x="272" y="288"/>
                    <a:pt x="262" y="301"/>
                  </a:cubicBezTo>
                  <a:cubicBezTo>
                    <a:pt x="252" y="315"/>
                    <a:pt x="241" y="326"/>
                    <a:pt x="229" y="334"/>
                  </a:cubicBezTo>
                  <a:cubicBezTo>
                    <a:pt x="218" y="342"/>
                    <a:pt x="203" y="348"/>
                    <a:pt x="187" y="352"/>
                  </a:cubicBezTo>
                  <a:cubicBezTo>
                    <a:pt x="170" y="356"/>
                    <a:pt x="151" y="358"/>
                    <a:pt x="129" y="358"/>
                  </a:cubicBezTo>
                  <a:lnTo>
                    <a:pt x="0" y="358"/>
                  </a:lnTo>
                  <a:close/>
                  <a:moveTo>
                    <a:pt x="47" y="316"/>
                  </a:moveTo>
                  <a:lnTo>
                    <a:pt x="124" y="316"/>
                  </a:lnTo>
                  <a:cubicBezTo>
                    <a:pt x="147" y="316"/>
                    <a:pt x="166" y="313"/>
                    <a:pt x="179" y="309"/>
                  </a:cubicBezTo>
                  <a:cubicBezTo>
                    <a:pt x="193" y="305"/>
                    <a:pt x="204" y="298"/>
                    <a:pt x="211" y="290"/>
                  </a:cubicBezTo>
                  <a:cubicBezTo>
                    <a:pt x="223" y="279"/>
                    <a:pt x="231" y="264"/>
                    <a:pt x="238" y="245"/>
                  </a:cubicBezTo>
                  <a:cubicBezTo>
                    <a:pt x="244" y="226"/>
                    <a:pt x="247" y="203"/>
                    <a:pt x="247" y="176"/>
                  </a:cubicBezTo>
                  <a:cubicBezTo>
                    <a:pt x="247" y="139"/>
                    <a:pt x="241" y="110"/>
                    <a:pt x="229" y="90"/>
                  </a:cubicBezTo>
                  <a:cubicBezTo>
                    <a:pt x="216" y="70"/>
                    <a:pt x="201" y="56"/>
                    <a:pt x="184" y="49"/>
                  </a:cubicBezTo>
                  <a:cubicBezTo>
                    <a:pt x="171" y="45"/>
                    <a:pt x="151" y="42"/>
                    <a:pt x="123" y="42"/>
                  </a:cubicBezTo>
                  <a:lnTo>
                    <a:pt x="47" y="42"/>
                  </a:lnTo>
                  <a:lnTo>
                    <a:pt x="47" y="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361">
              <a:extLst>
                <a:ext uri="{FF2B5EF4-FFF2-40B4-BE49-F238E27FC236}">
                  <a16:creationId xmlns:a16="http://schemas.microsoft.com/office/drawing/2014/main" id="{98AF574E-9161-4924-AD29-85BBB6B78779}"/>
                </a:ext>
              </a:extLst>
            </p:cNvPr>
            <p:cNvSpPr>
              <a:spLocks noEditPoints="1"/>
            </p:cNvSpPr>
            <p:nvPr/>
          </p:nvSpPr>
          <p:spPr bwMode="auto">
            <a:xfrm>
              <a:off x="6975478" y="4826009"/>
              <a:ext cx="73025" cy="79375"/>
            </a:xfrm>
            <a:custGeom>
              <a:avLst/>
              <a:gdLst>
                <a:gd name="T0" fmla="*/ 0 w 335"/>
                <a:gd name="T1" fmla="*/ 358 h 358"/>
                <a:gd name="T2" fmla="*/ 138 w 335"/>
                <a:gd name="T3" fmla="*/ 0 h 358"/>
                <a:gd name="T4" fmla="*/ 189 w 335"/>
                <a:gd name="T5" fmla="*/ 0 h 358"/>
                <a:gd name="T6" fmla="*/ 335 w 335"/>
                <a:gd name="T7" fmla="*/ 358 h 358"/>
                <a:gd name="T8" fmla="*/ 281 w 335"/>
                <a:gd name="T9" fmla="*/ 358 h 358"/>
                <a:gd name="T10" fmla="*/ 239 w 335"/>
                <a:gd name="T11" fmla="*/ 249 h 358"/>
                <a:gd name="T12" fmla="*/ 90 w 335"/>
                <a:gd name="T13" fmla="*/ 249 h 358"/>
                <a:gd name="T14" fmla="*/ 50 w 335"/>
                <a:gd name="T15" fmla="*/ 358 h 358"/>
                <a:gd name="T16" fmla="*/ 0 w 335"/>
                <a:gd name="T17" fmla="*/ 358 h 358"/>
                <a:gd name="T18" fmla="*/ 103 w 335"/>
                <a:gd name="T19" fmla="*/ 211 h 358"/>
                <a:gd name="T20" fmla="*/ 225 w 335"/>
                <a:gd name="T21" fmla="*/ 211 h 358"/>
                <a:gd name="T22" fmla="*/ 187 w 335"/>
                <a:gd name="T23" fmla="*/ 112 h 358"/>
                <a:gd name="T24" fmla="*/ 162 w 335"/>
                <a:gd name="T25" fmla="*/ 37 h 358"/>
                <a:gd name="T26" fmla="*/ 143 w 335"/>
                <a:gd name="T27" fmla="*/ 106 h 358"/>
                <a:gd name="T28" fmla="*/ 103 w 335"/>
                <a:gd name="T29" fmla="*/ 2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358">
                  <a:moveTo>
                    <a:pt x="0" y="358"/>
                  </a:moveTo>
                  <a:lnTo>
                    <a:pt x="138" y="0"/>
                  </a:lnTo>
                  <a:lnTo>
                    <a:pt x="189" y="0"/>
                  </a:lnTo>
                  <a:lnTo>
                    <a:pt x="335" y="358"/>
                  </a:lnTo>
                  <a:lnTo>
                    <a:pt x="281" y="358"/>
                  </a:lnTo>
                  <a:lnTo>
                    <a:pt x="239" y="249"/>
                  </a:lnTo>
                  <a:lnTo>
                    <a:pt x="90" y="249"/>
                  </a:lnTo>
                  <a:lnTo>
                    <a:pt x="50" y="358"/>
                  </a:lnTo>
                  <a:lnTo>
                    <a:pt x="0" y="358"/>
                  </a:lnTo>
                  <a:close/>
                  <a:moveTo>
                    <a:pt x="103" y="211"/>
                  </a:moveTo>
                  <a:lnTo>
                    <a:pt x="225" y="211"/>
                  </a:lnTo>
                  <a:lnTo>
                    <a:pt x="187" y="112"/>
                  </a:lnTo>
                  <a:cubicBezTo>
                    <a:pt x="176" y="82"/>
                    <a:pt x="167" y="57"/>
                    <a:pt x="162" y="37"/>
                  </a:cubicBezTo>
                  <a:cubicBezTo>
                    <a:pt x="157" y="60"/>
                    <a:pt x="151" y="83"/>
                    <a:pt x="143" y="106"/>
                  </a:cubicBezTo>
                  <a:lnTo>
                    <a:pt x="103"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62">
              <a:extLst>
                <a:ext uri="{FF2B5EF4-FFF2-40B4-BE49-F238E27FC236}">
                  <a16:creationId xmlns:a16="http://schemas.microsoft.com/office/drawing/2014/main" id="{5DF60DFD-1F86-4FF5-8270-9F63865B246E}"/>
                </a:ext>
              </a:extLst>
            </p:cNvPr>
            <p:cNvSpPr>
              <a:spLocks/>
            </p:cNvSpPr>
            <p:nvPr/>
          </p:nvSpPr>
          <p:spPr bwMode="auto">
            <a:xfrm>
              <a:off x="7043741" y="4826009"/>
              <a:ext cx="61913"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6 w 284"/>
                <a:gd name="T13" fmla="*/ 42 h 358"/>
                <a:gd name="T14" fmla="*/ 166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6" y="42"/>
                  </a:lnTo>
                  <a:lnTo>
                    <a:pt x="166"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363">
              <a:extLst>
                <a:ext uri="{FF2B5EF4-FFF2-40B4-BE49-F238E27FC236}">
                  <a16:creationId xmlns:a16="http://schemas.microsoft.com/office/drawing/2014/main" id="{B8D41A9C-D142-4710-A16E-44559BCBCBEC}"/>
                </a:ext>
              </a:extLst>
            </p:cNvPr>
            <p:cNvSpPr>
              <a:spLocks noEditPoints="1"/>
            </p:cNvSpPr>
            <p:nvPr/>
          </p:nvSpPr>
          <p:spPr bwMode="auto">
            <a:xfrm>
              <a:off x="7100891" y="4826009"/>
              <a:ext cx="73025" cy="79375"/>
            </a:xfrm>
            <a:custGeom>
              <a:avLst/>
              <a:gdLst>
                <a:gd name="T0" fmla="*/ 0 w 334"/>
                <a:gd name="T1" fmla="*/ 358 h 358"/>
                <a:gd name="T2" fmla="*/ 137 w 334"/>
                <a:gd name="T3" fmla="*/ 0 h 358"/>
                <a:gd name="T4" fmla="*/ 188 w 334"/>
                <a:gd name="T5" fmla="*/ 0 h 358"/>
                <a:gd name="T6" fmla="*/ 334 w 334"/>
                <a:gd name="T7" fmla="*/ 358 h 358"/>
                <a:gd name="T8" fmla="*/ 281 w 334"/>
                <a:gd name="T9" fmla="*/ 358 h 358"/>
                <a:gd name="T10" fmla="*/ 239 w 334"/>
                <a:gd name="T11" fmla="*/ 249 h 358"/>
                <a:gd name="T12" fmla="*/ 89 w 334"/>
                <a:gd name="T13" fmla="*/ 249 h 358"/>
                <a:gd name="T14" fmla="*/ 50 w 334"/>
                <a:gd name="T15" fmla="*/ 358 h 358"/>
                <a:gd name="T16" fmla="*/ 0 w 334"/>
                <a:gd name="T17" fmla="*/ 358 h 358"/>
                <a:gd name="T18" fmla="*/ 103 w 334"/>
                <a:gd name="T19" fmla="*/ 211 h 358"/>
                <a:gd name="T20" fmla="*/ 224 w 334"/>
                <a:gd name="T21" fmla="*/ 211 h 358"/>
                <a:gd name="T22" fmla="*/ 187 w 334"/>
                <a:gd name="T23" fmla="*/ 112 h 358"/>
                <a:gd name="T24" fmla="*/ 161 w 334"/>
                <a:gd name="T25" fmla="*/ 37 h 358"/>
                <a:gd name="T26" fmla="*/ 142 w 334"/>
                <a:gd name="T27" fmla="*/ 106 h 358"/>
                <a:gd name="T28" fmla="*/ 103 w 334"/>
                <a:gd name="T29" fmla="*/ 2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 h="358">
                  <a:moveTo>
                    <a:pt x="0" y="358"/>
                  </a:moveTo>
                  <a:lnTo>
                    <a:pt x="137" y="0"/>
                  </a:lnTo>
                  <a:lnTo>
                    <a:pt x="188" y="0"/>
                  </a:lnTo>
                  <a:lnTo>
                    <a:pt x="334" y="358"/>
                  </a:lnTo>
                  <a:lnTo>
                    <a:pt x="281" y="358"/>
                  </a:lnTo>
                  <a:lnTo>
                    <a:pt x="239" y="249"/>
                  </a:lnTo>
                  <a:lnTo>
                    <a:pt x="89" y="249"/>
                  </a:lnTo>
                  <a:lnTo>
                    <a:pt x="50" y="358"/>
                  </a:lnTo>
                  <a:lnTo>
                    <a:pt x="0" y="358"/>
                  </a:lnTo>
                  <a:close/>
                  <a:moveTo>
                    <a:pt x="103" y="211"/>
                  </a:moveTo>
                  <a:lnTo>
                    <a:pt x="224" y="211"/>
                  </a:lnTo>
                  <a:lnTo>
                    <a:pt x="187" y="112"/>
                  </a:lnTo>
                  <a:cubicBezTo>
                    <a:pt x="175" y="82"/>
                    <a:pt x="167" y="57"/>
                    <a:pt x="161" y="37"/>
                  </a:cubicBezTo>
                  <a:cubicBezTo>
                    <a:pt x="157" y="60"/>
                    <a:pt x="150" y="83"/>
                    <a:pt x="142" y="106"/>
                  </a:cubicBezTo>
                  <a:lnTo>
                    <a:pt x="103"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364">
              <a:extLst>
                <a:ext uri="{FF2B5EF4-FFF2-40B4-BE49-F238E27FC236}">
                  <a16:creationId xmlns:a16="http://schemas.microsoft.com/office/drawing/2014/main" id="{CEAEB4BD-3926-492C-8405-CF9123D64522}"/>
                </a:ext>
              </a:extLst>
            </p:cNvPr>
            <p:cNvSpPr>
              <a:spLocks/>
            </p:cNvSpPr>
            <p:nvPr/>
          </p:nvSpPr>
          <p:spPr bwMode="auto">
            <a:xfrm>
              <a:off x="7208841" y="4826009"/>
              <a:ext cx="52388" cy="79375"/>
            </a:xfrm>
            <a:custGeom>
              <a:avLst/>
              <a:gdLst>
                <a:gd name="T0" fmla="*/ 0 w 241"/>
                <a:gd name="T1" fmla="*/ 358 h 358"/>
                <a:gd name="T2" fmla="*/ 0 w 241"/>
                <a:gd name="T3" fmla="*/ 0 h 358"/>
                <a:gd name="T4" fmla="*/ 241 w 241"/>
                <a:gd name="T5" fmla="*/ 0 h 358"/>
                <a:gd name="T6" fmla="*/ 241 w 241"/>
                <a:gd name="T7" fmla="*/ 42 h 358"/>
                <a:gd name="T8" fmla="*/ 47 w 241"/>
                <a:gd name="T9" fmla="*/ 42 h 358"/>
                <a:gd name="T10" fmla="*/ 47 w 241"/>
                <a:gd name="T11" fmla="*/ 153 h 358"/>
                <a:gd name="T12" fmla="*/ 215 w 241"/>
                <a:gd name="T13" fmla="*/ 153 h 358"/>
                <a:gd name="T14" fmla="*/ 215 w 241"/>
                <a:gd name="T15" fmla="*/ 195 h 358"/>
                <a:gd name="T16" fmla="*/ 47 w 241"/>
                <a:gd name="T17" fmla="*/ 195 h 358"/>
                <a:gd name="T18" fmla="*/ 47 w 241"/>
                <a:gd name="T19" fmla="*/ 358 h 358"/>
                <a:gd name="T20" fmla="*/ 0 w 241"/>
                <a:gd name="T21"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358">
                  <a:moveTo>
                    <a:pt x="0" y="358"/>
                  </a:moveTo>
                  <a:lnTo>
                    <a:pt x="0" y="0"/>
                  </a:lnTo>
                  <a:lnTo>
                    <a:pt x="241" y="0"/>
                  </a:lnTo>
                  <a:lnTo>
                    <a:pt x="241" y="42"/>
                  </a:lnTo>
                  <a:lnTo>
                    <a:pt x="47" y="42"/>
                  </a:lnTo>
                  <a:lnTo>
                    <a:pt x="47" y="153"/>
                  </a:lnTo>
                  <a:lnTo>
                    <a:pt x="215" y="153"/>
                  </a:lnTo>
                  <a:lnTo>
                    <a:pt x="215" y="195"/>
                  </a:lnTo>
                  <a:lnTo>
                    <a:pt x="47" y="195"/>
                  </a:lnTo>
                  <a:lnTo>
                    <a:pt x="47"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Rectangle 365">
              <a:extLst>
                <a:ext uri="{FF2B5EF4-FFF2-40B4-BE49-F238E27FC236}">
                  <a16:creationId xmlns:a16="http://schemas.microsoft.com/office/drawing/2014/main" id="{7D62FAAE-F1FA-458E-8D81-2AB83650F2BD}"/>
                </a:ext>
              </a:extLst>
            </p:cNvPr>
            <p:cNvSpPr>
              <a:spLocks noChangeArrowheads="1"/>
            </p:cNvSpPr>
            <p:nvPr/>
          </p:nvSpPr>
          <p:spPr bwMode="auto">
            <a:xfrm>
              <a:off x="7277103" y="4826009"/>
              <a:ext cx="11113" cy="79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366">
              <a:extLst>
                <a:ext uri="{FF2B5EF4-FFF2-40B4-BE49-F238E27FC236}">
                  <a16:creationId xmlns:a16="http://schemas.microsoft.com/office/drawing/2014/main" id="{99907762-FB21-4083-B286-DCB4EA0ED4BD}"/>
                </a:ext>
              </a:extLst>
            </p:cNvPr>
            <p:cNvSpPr>
              <a:spLocks/>
            </p:cNvSpPr>
            <p:nvPr/>
          </p:nvSpPr>
          <p:spPr bwMode="auto">
            <a:xfrm>
              <a:off x="7305678" y="4826009"/>
              <a:ext cx="49213" cy="79375"/>
            </a:xfrm>
            <a:custGeom>
              <a:avLst/>
              <a:gdLst>
                <a:gd name="T0" fmla="*/ 0 w 223"/>
                <a:gd name="T1" fmla="*/ 358 h 358"/>
                <a:gd name="T2" fmla="*/ 0 w 223"/>
                <a:gd name="T3" fmla="*/ 0 h 358"/>
                <a:gd name="T4" fmla="*/ 47 w 223"/>
                <a:gd name="T5" fmla="*/ 0 h 358"/>
                <a:gd name="T6" fmla="*/ 47 w 223"/>
                <a:gd name="T7" fmla="*/ 316 h 358"/>
                <a:gd name="T8" fmla="*/ 223 w 223"/>
                <a:gd name="T9" fmla="*/ 316 h 358"/>
                <a:gd name="T10" fmla="*/ 223 w 223"/>
                <a:gd name="T11" fmla="*/ 358 h 358"/>
                <a:gd name="T12" fmla="*/ 0 w 223"/>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223" h="358">
                  <a:moveTo>
                    <a:pt x="0" y="358"/>
                  </a:moveTo>
                  <a:lnTo>
                    <a:pt x="0" y="0"/>
                  </a:lnTo>
                  <a:lnTo>
                    <a:pt x="47" y="0"/>
                  </a:lnTo>
                  <a:lnTo>
                    <a:pt x="47" y="316"/>
                  </a:lnTo>
                  <a:lnTo>
                    <a:pt x="223" y="316"/>
                  </a:lnTo>
                  <a:lnTo>
                    <a:pt x="223"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367">
              <a:extLst>
                <a:ext uri="{FF2B5EF4-FFF2-40B4-BE49-F238E27FC236}">
                  <a16:creationId xmlns:a16="http://schemas.microsoft.com/office/drawing/2014/main" id="{6B939FAA-EC9B-4942-A1A0-51CF6A7806BC}"/>
                </a:ext>
              </a:extLst>
            </p:cNvPr>
            <p:cNvSpPr>
              <a:spLocks/>
            </p:cNvSpPr>
            <p:nvPr/>
          </p:nvSpPr>
          <p:spPr bwMode="auto">
            <a:xfrm>
              <a:off x="7369178" y="4826009"/>
              <a:ext cx="58738" cy="79375"/>
            </a:xfrm>
            <a:custGeom>
              <a:avLst/>
              <a:gdLst>
                <a:gd name="T0" fmla="*/ 0 w 267"/>
                <a:gd name="T1" fmla="*/ 358 h 358"/>
                <a:gd name="T2" fmla="*/ 0 w 267"/>
                <a:gd name="T3" fmla="*/ 0 h 358"/>
                <a:gd name="T4" fmla="*/ 259 w 267"/>
                <a:gd name="T5" fmla="*/ 0 h 358"/>
                <a:gd name="T6" fmla="*/ 259 w 267"/>
                <a:gd name="T7" fmla="*/ 42 h 358"/>
                <a:gd name="T8" fmla="*/ 47 w 267"/>
                <a:gd name="T9" fmla="*/ 42 h 358"/>
                <a:gd name="T10" fmla="*/ 47 w 267"/>
                <a:gd name="T11" fmla="*/ 152 h 358"/>
                <a:gd name="T12" fmla="*/ 245 w 267"/>
                <a:gd name="T13" fmla="*/ 152 h 358"/>
                <a:gd name="T14" fmla="*/ 245 w 267"/>
                <a:gd name="T15" fmla="*/ 194 h 358"/>
                <a:gd name="T16" fmla="*/ 47 w 267"/>
                <a:gd name="T17" fmla="*/ 194 h 358"/>
                <a:gd name="T18" fmla="*/ 47 w 267"/>
                <a:gd name="T19" fmla="*/ 316 h 358"/>
                <a:gd name="T20" fmla="*/ 267 w 267"/>
                <a:gd name="T21" fmla="*/ 316 h 358"/>
                <a:gd name="T22" fmla="*/ 267 w 267"/>
                <a:gd name="T23" fmla="*/ 358 h 358"/>
                <a:gd name="T24" fmla="*/ 0 w 267"/>
                <a:gd name="T25"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358">
                  <a:moveTo>
                    <a:pt x="0" y="358"/>
                  </a:moveTo>
                  <a:lnTo>
                    <a:pt x="0" y="0"/>
                  </a:lnTo>
                  <a:lnTo>
                    <a:pt x="259" y="0"/>
                  </a:lnTo>
                  <a:lnTo>
                    <a:pt x="259" y="42"/>
                  </a:lnTo>
                  <a:lnTo>
                    <a:pt x="47" y="42"/>
                  </a:lnTo>
                  <a:lnTo>
                    <a:pt x="47" y="152"/>
                  </a:lnTo>
                  <a:lnTo>
                    <a:pt x="245" y="152"/>
                  </a:lnTo>
                  <a:lnTo>
                    <a:pt x="245" y="194"/>
                  </a:lnTo>
                  <a:lnTo>
                    <a:pt x="47" y="194"/>
                  </a:lnTo>
                  <a:lnTo>
                    <a:pt x="47" y="316"/>
                  </a:lnTo>
                  <a:lnTo>
                    <a:pt x="267" y="316"/>
                  </a:lnTo>
                  <a:lnTo>
                    <a:pt x="267"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368">
              <a:extLst>
                <a:ext uri="{FF2B5EF4-FFF2-40B4-BE49-F238E27FC236}">
                  <a16:creationId xmlns:a16="http://schemas.microsoft.com/office/drawing/2014/main" id="{C1BEBA0C-9803-4261-AE1B-86093673A0A4}"/>
                </a:ext>
              </a:extLst>
            </p:cNvPr>
            <p:cNvSpPr>
              <a:spLocks/>
            </p:cNvSpPr>
            <p:nvPr/>
          </p:nvSpPr>
          <p:spPr bwMode="auto">
            <a:xfrm>
              <a:off x="6764341" y="4581533"/>
              <a:ext cx="255588" cy="168275"/>
            </a:xfrm>
            <a:custGeom>
              <a:avLst/>
              <a:gdLst>
                <a:gd name="T0" fmla="*/ 1150 w 1150"/>
                <a:gd name="T1" fmla="*/ 486 h 750"/>
                <a:gd name="T2" fmla="*/ 1072 w 1150"/>
                <a:gd name="T3" fmla="*/ 310 h 750"/>
                <a:gd name="T4" fmla="*/ 538 w 1150"/>
                <a:gd name="T5" fmla="*/ 0 h 750"/>
                <a:gd name="T6" fmla="*/ 382 w 1150"/>
                <a:gd name="T7" fmla="*/ 0 h 750"/>
                <a:gd name="T8" fmla="*/ 74 w 1150"/>
                <a:gd name="T9" fmla="*/ 178 h 750"/>
                <a:gd name="T10" fmla="*/ 0 w 1150"/>
                <a:gd name="T11" fmla="*/ 349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2" y="310"/>
                  </a:lnTo>
                  <a:lnTo>
                    <a:pt x="538" y="0"/>
                  </a:lnTo>
                  <a:lnTo>
                    <a:pt x="382" y="0"/>
                  </a:lnTo>
                  <a:lnTo>
                    <a:pt x="74" y="178"/>
                  </a:lnTo>
                  <a:lnTo>
                    <a:pt x="0" y="349"/>
                  </a:lnTo>
                  <a:lnTo>
                    <a:pt x="690" y="750"/>
                  </a:lnTo>
                  <a:lnTo>
                    <a:pt x="1150" y="486"/>
                  </a:lnTo>
                  <a:close/>
                </a:path>
              </a:pathLst>
            </a:custGeom>
            <a:solidFill>
              <a:srgbClr val="FFFFFF"/>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369">
              <a:extLst>
                <a:ext uri="{FF2B5EF4-FFF2-40B4-BE49-F238E27FC236}">
                  <a16:creationId xmlns:a16="http://schemas.microsoft.com/office/drawing/2014/main" id="{199D9D89-B3DB-4530-B08A-C164138557CD}"/>
                </a:ext>
              </a:extLst>
            </p:cNvPr>
            <p:cNvSpPr>
              <a:spLocks/>
            </p:cNvSpPr>
            <p:nvPr/>
          </p:nvSpPr>
          <p:spPr bwMode="auto">
            <a:xfrm>
              <a:off x="6900866" y="4668846"/>
              <a:ext cx="119063" cy="80963"/>
            </a:xfrm>
            <a:custGeom>
              <a:avLst/>
              <a:gdLst>
                <a:gd name="T0" fmla="*/ 536 w 536"/>
                <a:gd name="T1" fmla="*/ 98 h 360"/>
                <a:gd name="T2" fmla="*/ 461 w 536"/>
                <a:gd name="T3" fmla="*/ 0 h 360"/>
                <a:gd name="T4" fmla="*/ 154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4" y="185"/>
                  </a:lnTo>
                  <a:lnTo>
                    <a:pt x="0" y="185"/>
                  </a:lnTo>
                  <a:lnTo>
                    <a:pt x="76" y="360"/>
                  </a:lnTo>
                  <a:lnTo>
                    <a:pt x="536"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370">
              <a:extLst>
                <a:ext uri="{FF2B5EF4-FFF2-40B4-BE49-F238E27FC236}">
                  <a16:creationId xmlns:a16="http://schemas.microsoft.com/office/drawing/2014/main" id="{995AD665-15BC-42CF-A888-2A58032BB633}"/>
                </a:ext>
              </a:extLst>
            </p:cNvPr>
            <p:cNvSpPr>
              <a:spLocks/>
            </p:cNvSpPr>
            <p:nvPr/>
          </p:nvSpPr>
          <p:spPr bwMode="auto">
            <a:xfrm>
              <a:off x="6764341" y="4622808"/>
              <a:ext cx="153988" cy="127000"/>
            </a:xfrm>
            <a:custGeom>
              <a:avLst/>
              <a:gdLst>
                <a:gd name="T0" fmla="*/ 690 w 690"/>
                <a:gd name="T1" fmla="*/ 570 h 570"/>
                <a:gd name="T2" fmla="*/ 617 w 690"/>
                <a:gd name="T3" fmla="*/ 398 h 570"/>
                <a:gd name="T4" fmla="*/ 78 w 690"/>
                <a:gd name="T5" fmla="*/ 86 h 570"/>
                <a:gd name="T6" fmla="*/ 76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8"/>
                  </a:lnTo>
                  <a:lnTo>
                    <a:pt x="78" y="86"/>
                  </a:lnTo>
                  <a:lnTo>
                    <a:pt x="76" y="0"/>
                  </a:lnTo>
                  <a:lnTo>
                    <a:pt x="0" y="170"/>
                  </a:lnTo>
                  <a:lnTo>
                    <a:pt x="690"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371">
              <a:extLst>
                <a:ext uri="{FF2B5EF4-FFF2-40B4-BE49-F238E27FC236}">
                  <a16:creationId xmlns:a16="http://schemas.microsoft.com/office/drawing/2014/main" id="{13CC66A5-4974-4967-835D-30E7611FCFFE}"/>
                </a:ext>
              </a:extLst>
            </p:cNvPr>
            <p:cNvSpPr>
              <a:spLocks/>
            </p:cNvSpPr>
            <p:nvPr/>
          </p:nvSpPr>
          <p:spPr bwMode="auto">
            <a:xfrm>
              <a:off x="6900866" y="4668846"/>
              <a:ext cx="119063" cy="80963"/>
            </a:xfrm>
            <a:custGeom>
              <a:avLst/>
              <a:gdLst>
                <a:gd name="T0" fmla="*/ 536 w 536"/>
                <a:gd name="T1" fmla="*/ 98 h 360"/>
                <a:gd name="T2" fmla="*/ 461 w 536"/>
                <a:gd name="T3" fmla="*/ 0 h 360"/>
                <a:gd name="T4" fmla="*/ 154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4" y="185"/>
                  </a:lnTo>
                  <a:lnTo>
                    <a:pt x="0" y="185"/>
                  </a:lnTo>
                  <a:lnTo>
                    <a:pt x="76" y="360"/>
                  </a:lnTo>
                  <a:lnTo>
                    <a:pt x="536" y="98"/>
                  </a:lnTo>
                  <a:close/>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372">
              <a:extLst>
                <a:ext uri="{FF2B5EF4-FFF2-40B4-BE49-F238E27FC236}">
                  <a16:creationId xmlns:a16="http://schemas.microsoft.com/office/drawing/2014/main" id="{5482917D-4CDE-431B-8BB6-B22063DAAE24}"/>
                </a:ext>
              </a:extLst>
            </p:cNvPr>
            <p:cNvSpPr>
              <a:spLocks/>
            </p:cNvSpPr>
            <p:nvPr/>
          </p:nvSpPr>
          <p:spPr bwMode="auto">
            <a:xfrm>
              <a:off x="6764341" y="4622808"/>
              <a:ext cx="153988" cy="127000"/>
            </a:xfrm>
            <a:custGeom>
              <a:avLst/>
              <a:gdLst>
                <a:gd name="T0" fmla="*/ 690 w 690"/>
                <a:gd name="T1" fmla="*/ 570 h 570"/>
                <a:gd name="T2" fmla="*/ 617 w 690"/>
                <a:gd name="T3" fmla="*/ 398 h 570"/>
                <a:gd name="T4" fmla="*/ 78 w 690"/>
                <a:gd name="T5" fmla="*/ 86 h 570"/>
                <a:gd name="T6" fmla="*/ 76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8"/>
                  </a:lnTo>
                  <a:lnTo>
                    <a:pt x="78" y="86"/>
                  </a:lnTo>
                  <a:lnTo>
                    <a:pt x="76" y="0"/>
                  </a:lnTo>
                  <a:lnTo>
                    <a:pt x="0" y="170"/>
                  </a:lnTo>
                  <a:lnTo>
                    <a:pt x="690" y="570"/>
                  </a:lnTo>
                  <a:close/>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373">
              <a:extLst>
                <a:ext uri="{FF2B5EF4-FFF2-40B4-BE49-F238E27FC236}">
                  <a16:creationId xmlns:a16="http://schemas.microsoft.com/office/drawing/2014/main" id="{C832E17E-3AFF-48A7-8BD5-F1A03F251CA5}"/>
                </a:ext>
              </a:extLst>
            </p:cNvPr>
            <p:cNvSpPr>
              <a:spLocks noEditPoints="1"/>
            </p:cNvSpPr>
            <p:nvPr/>
          </p:nvSpPr>
          <p:spPr bwMode="auto">
            <a:xfrm>
              <a:off x="6764341" y="4641858"/>
              <a:ext cx="239713" cy="107950"/>
            </a:xfrm>
            <a:custGeom>
              <a:avLst/>
              <a:gdLst>
                <a:gd name="T0" fmla="*/ 1075 w 1075"/>
                <a:gd name="T1" fmla="*/ 49 h 484"/>
                <a:gd name="T2" fmla="*/ 1075 w 1075"/>
                <a:gd name="T3" fmla="*/ 124 h 484"/>
                <a:gd name="T4" fmla="*/ 767 w 1075"/>
                <a:gd name="T5" fmla="*/ 309 h 484"/>
                <a:gd name="T6" fmla="*/ 690 w 1075"/>
                <a:gd name="T7" fmla="*/ 484 h 484"/>
                <a:gd name="T8" fmla="*/ 75 w 1075"/>
                <a:gd name="T9" fmla="*/ 0 h 484"/>
                <a:gd name="T10" fmla="*/ 0 w 1075"/>
                <a:gd name="T11" fmla="*/ 89 h 484"/>
              </a:gdLst>
              <a:ahLst/>
              <a:cxnLst>
                <a:cxn ang="0">
                  <a:pos x="T0" y="T1"/>
                </a:cxn>
                <a:cxn ang="0">
                  <a:pos x="T2" y="T3"/>
                </a:cxn>
                <a:cxn ang="0">
                  <a:pos x="T4" y="T5"/>
                </a:cxn>
                <a:cxn ang="0">
                  <a:pos x="T6" y="T7"/>
                </a:cxn>
                <a:cxn ang="0">
                  <a:pos x="T8" y="T9"/>
                </a:cxn>
                <a:cxn ang="0">
                  <a:pos x="T10" y="T11"/>
                </a:cxn>
              </a:cxnLst>
              <a:rect l="0" t="0" r="r" b="b"/>
              <a:pathLst>
                <a:path w="1075" h="484">
                  <a:moveTo>
                    <a:pt x="1075" y="49"/>
                  </a:moveTo>
                  <a:lnTo>
                    <a:pt x="1075" y="124"/>
                  </a:lnTo>
                  <a:moveTo>
                    <a:pt x="767" y="309"/>
                  </a:moveTo>
                  <a:lnTo>
                    <a:pt x="690" y="484"/>
                  </a:lnTo>
                  <a:moveTo>
                    <a:pt x="75" y="0"/>
                  </a:moveTo>
                  <a:lnTo>
                    <a:pt x="0" y="89"/>
                  </a:lnTo>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4">
              <a:extLst>
                <a:ext uri="{FF2B5EF4-FFF2-40B4-BE49-F238E27FC236}">
                  <a16:creationId xmlns:a16="http://schemas.microsoft.com/office/drawing/2014/main" id="{22264F20-650C-4C24-B762-CF7B1BC620A9}"/>
                </a:ext>
              </a:extLst>
            </p:cNvPr>
            <p:cNvSpPr>
              <a:spLocks/>
            </p:cNvSpPr>
            <p:nvPr/>
          </p:nvSpPr>
          <p:spPr bwMode="auto">
            <a:xfrm>
              <a:off x="6764341" y="4581533"/>
              <a:ext cx="255588" cy="168275"/>
            </a:xfrm>
            <a:custGeom>
              <a:avLst/>
              <a:gdLst>
                <a:gd name="T0" fmla="*/ 1150 w 1150"/>
                <a:gd name="T1" fmla="*/ 486 h 750"/>
                <a:gd name="T2" fmla="*/ 1072 w 1150"/>
                <a:gd name="T3" fmla="*/ 310 h 750"/>
                <a:gd name="T4" fmla="*/ 538 w 1150"/>
                <a:gd name="T5" fmla="*/ 0 h 750"/>
                <a:gd name="T6" fmla="*/ 382 w 1150"/>
                <a:gd name="T7" fmla="*/ 0 h 750"/>
                <a:gd name="T8" fmla="*/ 74 w 1150"/>
                <a:gd name="T9" fmla="*/ 178 h 750"/>
                <a:gd name="T10" fmla="*/ 0 w 1150"/>
                <a:gd name="T11" fmla="*/ 349 h 750"/>
                <a:gd name="T12" fmla="*/ 690 w 1150"/>
                <a:gd name="T13" fmla="*/ 750 h 750"/>
                <a:gd name="T14" fmla="*/ 1150 w 1150"/>
                <a:gd name="T15" fmla="*/ 486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6"/>
                  </a:moveTo>
                  <a:lnTo>
                    <a:pt x="1072" y="310"/>
                  </a:lnTo>
                  <a:lnTo>
                    <a:pt x="538" y="0"/>
                  </a:lnTo>
                  <a:lnTo>
                    <a:pt x="382" y="0"/>
                  </a:lnTo>
                  <a:lnTo>
                    <a:pt x="74" y="178"/>
                  </a:lnTo>
                  <a:lnTo>
                    <a:pt x="0" y="349"/>
                  </a:lnTo>
                  <a:lnTo>
                    <a:pt x="690" y="750"/>
                  </a:lnTo>
                  <a:lnTo>
                    <a:pt x="1150" y="486"/>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375">
              <a:extLst>
                <a:ext uri="{FF2B5EF4-FFF2-40B4-BE49-F238E27FC236}">
                  <a16:creationId xmlns:a16="http://schemas.microsoft.com/office/drawing/2014/main" id="{A7749C2C-6CBF-4C34-8EEA-2472F164620D}"/>
                </a:ext>
              </a:extLst>
            </p:cNvPr>
            <p:cNvSpPr>
              <a:spLocks/>
            </p:cNvSpPr>
            <p:nvPr/>
          </p:nvSpPr>
          <p:spPr bwMode="auto">
            <a:xfrm>
              <a:off x="5945191" y="4502158"/>
              <a:ext cx="127000" cy="292101"/>
            </a:xfrm>
            <a:custGeom>
              <a:avLst/>
              <a:gdLst>
                <a:gd name="T0" fmla="*/ 0 w 573"/>
                <a:gd name="T1" fmla="*/ 0 h 1315"/>
                <a:gd name="T2" fmla="*/ 340 w 573"/>
                <a:gd name="T3" fmla="*/ 194 h 1315"/>
                <a:gd name="T4" fmla="*/ 573 w 573"/>
                <a:gd name="T5" fmla="*/ 591 h 1315"/>
                <a:gd name="T6" fmla="*/ 573 w 573"/>
                <a:gd name="T7" fmla="*/ 1315 h 1315"/>
                <a:gd name="T8" fmla="*/ 0 w 573"/>
                <a:gd name="T9" fmla="*/ 985 h 1315"/>
                <a:gd name="T10" fmla="*/ 0 w 573"/>
                <a:gd name="T11" fmla="*/ 0 h 1315"/>
              </a:gdLst>
              <a:ahLst/>
              <a:cxnLst>
                <a:cxn ang="0">
                  <a:pos x="T0" y="T1"/>
                </a:cxn>
                <a:cxn ang="0">
                  <a:pos x="T2" y="T3"/>
                </a:cxn>
                <a:cxn ang="0">
                  <a:pos x="T4" y="T5"/>
                </a:cxn>
                <a:cxn ang="0">
                  <a:pos x="T6" y="T7"/>
                </a:cxn>
                <a:cxn ang="0">
                  <a:pos x="T8" y="T9"/>
                </a:cxn>
                <a:cxn ang="0">
                  <a:pos x="T10" y="T11"/>
                </a:cxn>
              </a:cxnLst>
              <a:rect l="0" t="0" r="r" b="b"/>
              <a:pathLst>
                <a:path w="573" h="1315">
                  <a:moveTo>
                    <a:pt x="0" y="0"/>
                  </a:moveTo>
                  <a:lnTo>
                    <a:pt x="340" y="194"/>
                  </a:lnTo>
                  <a:lnTo>
                    <a:pt x="573" y="591"/>
                  </a:lnTo>
                  <a:lnTo>
                    <a:pt x="573" y="1315"/>
                  </a:lnTo>
                  <a:lnTo>
                    <a:pt x="0" y="985"/>
                  </a:lnTo>
                  <a:lnTo>
                    <a:pt x="0" y="0"/>
                  </a:lnTo>
                  <a:close/>
                </a:path>
              </a:pathLst>
            </a:custGeom>
            <a:solidFill>
              <a:srgbClr val="FFFFFF"/>
            </a:solidFill>
            <a:ln w="7938" cap="rnd">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376">
              <a:extLst>
                <a:ext uri="{FF2B5EF4-FFF2-40B4-BE49-F238E27FC236}">
                  <a16:creationId xmlns:a16="http://schemas.microsoft.com/office/drawing/2014/main" id="{3B497A1A-5404-4188-9BEC-FE5219D08548}"/>
                </a:ext>
              </a:extLst>
            </p:cNvPr>
            <p:cNvSpPr>
              <a:spLocks/>
            </p:cNvSpPr>
            <p:nvPr/>
          </p:nvSpPr>
          <p:spPr bwMode="auto">
            <a:xfrm>
              <a:off x="6022978" y="4546608"/>
              <a:ext cx="49213" cy="87313"/>
            </a:xfrm>
            <a:custGeom>
              <a:avLst/>
              <a:gdLst>
                <a:gd name="T0" fmla="*/ 0 w 227"/>
                <a:gd name="T1" fmla="*/ 0 h 386"/>
                <a:gd name="T2" fmla="*/ 0 w 227"/>
                <a:gd name="T3" fmla="*/ 255 h 386"/>
                <a:gd name="T4" fmla="*/ 227 w 227"/>
                <a:gd name="T5" fmla="*/ 386 h 386"/>
              </a:gdLst>
              <a:ahLst/>
              <a:cxnLst>
                <a:cxn ang="0">
                  <a:pos x="T0" y="T1"/>
                </a:cxn>
                <a:cxn ang="0">
                  <a:pos x="T2" y="T3"/>
                </a:cxn>
                <a:cxn ang="0">
                  <a:pos x="T4" y="T5"/>
                </a:cxn>
              </a:cxnLst>
              <a:rect l="0" t="0" r="r" b="b"/>
              <a:pathLst>
                <a:path w="227" h="386">
                  <a:moveTo>
                    <a:pt x="0" y="0"/>
                  </a:moveTo>
                  <a:lnTo>
                    <a:pt x="0" y="255"/>
                  </a:lnTo>
                  <a:lnTo>
                    <a:pt x="227" y="386"/>
                  </a:lnTo>
                </a:path>
              </a:pathLst>
            </a:custGeom>
            <a:noFill/>
            <a:ln w="7938" cap="rnd">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377">
              <a:extLst>
                <a:ext uri="{FF2B5EF4-FFF2-40B4-BE49-F238E27FC236}">
                  <a16:creationId xmlns:a16="http://schemas.microsoft.com/office/drawing/2014/main" id="{AF8E5B6A-64BB-4B4A-A1FB-55B01C6071E3}"/>
                </a:ext>
              </a:extLst>
            </p:cNvPr>
            <p:cNvSpPr>
              <a:spLocks/>
            </p:cNvSpPr>
            <p:nvPr/>
          </p:nvSpPr>
          <p:spPr bwMode="auto">
            <a:xfrm>
              <a:off x="5805490" y="4830771"/>
              <a:ext cx="49213" cy="79375"/>
            </a:xfrm>
            <a:custGeom>
              <a:avLst/>
              <a:gdLst>
                <a:gd name="T0" fmla="*/ 0 w 224"/>
                <a:gd name="T1" fmla="*/ 358 h 358"/>
                <a:gd name="T2" fmla="*/ 0 w 224"/>
                <a:gd name="T3" fmla="*/ 0 h 358"/>
                <a:gd name="T4" fmla="*/ 47 w 224"/>
                <a:gd name="T5" fmla="*/ 0 h 358"/>
                <a:gd name="T6" fmla="*/ 47 w 224"/>
                <a:gd name="T7" fmla="*/ 316 h 358"/>
                <a:gd name="T8" fmla="*/ 224 w 224"/>
                <a:gd name="T9" fmla="*/ 316 h 358"/>
                <a:gd name="T10" fmla="*/ 224 w 224"/>
                <a:gd name="T11" fmla="*/ 358 h 358"/>
                <a:gd name="T12" fmla="*/ 0 w 224"/>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224" h="358">
                  <a:moveTo>
                    <a:pt x="0" y="358"/>
                  </a:moveTo>
                  <a:lnTo>
                    <a:pt x="0" y="0"/>
                  </a:lnTo>
                  <a:lnTo>
                    <a:pt x="47" y="0"/>
                  </a:lnTo>
                  <a:lnTo>
                    <a:pt x="47" y="316"/>
                  </a:lnTo>
                  <a:lnTo>
                    <a:pt x="224" y="316"/>
                  </a:lnTo>
                  <a:lnTo>
                    <a:pt x="224"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378">
              <a:extLst>
                <a:ext uri="{FF2B5EF4-FFF2-40B4-BE49-F238E27FC236}">
                  <a16:creationId xmlns:a16="http://schemas.microsoft.com/office/drawing/2014/main" id="{947D4C83-2CB3-4487-9F1A-2D35237C2190}"/>
                </a:ext>
              </a:extLst>
            </p:cNvPr>
            <p:cNvSpPr>
              <a:spLocks noEditPoints="1"/>
            </p:cNvSpPr>
            <p:nvPr/>
          </p:nvSpPr>
          <p:spPr bwMode="auto">
            <a:xfrm>
              <a:off x="5864228" y="4829184"/>
              <a:ext cx="76200" cy="82550"/>
            </a:xfrm>
            <a:custGeom>
              <a:avLst/>
              <a:gdLst>
                <a:gd name="T0" fmla="*/ 0 w 342"/>
                <a:gd name="T1" fmla="*/ 190 h 370"/>
                <a:gd name="T2" fmla="*/ 48 w 342"/>
                <a:gd name="T3" fmla="*/ 50 h 370"/>
                <a:gd name="T4" fmla="*/ 171 w 342"/>
                <a:gd name="T5" fmla="*/ 0 h 370"/>
                <a:gd name="T6" fmla="*/ 261 w 342"/>
                <a:gd name="T7" fmla="*/ 23 h 370"/>
                <a:gd name="T8" fmla="*/ 321 w 342"/>
                <a:gd name="T9" fmla="*/ 90 h 370"/>
                <a:gd name="T10" fmla="*/ 342 w 342"/>
                <a:gd name="T11" fmla="*/ 186 h 370"/>
                <a:gd name="T12" fmla="*/ 320 w 342"/>
                <a:gd name="T13" fmla="*/ 283 h 370"/>
                <a:gd name="T14" fmla="*/ 258 w 342"/>
                <a:gd name="T15" fmla="*/ 348 h 370"/>
                <a:gd name="T16" fmla="*/ 171 w 342"/>
                <a:gd name="T17" fmla="*/ 370 h 370"/>
                <a:gd name="T18" fmla="*/ 81 w 342"/>
                <a:gd name="T19" fmla="*/ 346 h 370"/>
                <a:gd name="T20" fmla="*/ 20 w 342"/>
                <a:gd name="T21" fmla="*/ 279 h 370"/>
                <a:gd name="T22" fmla="*/ 0 w 342"/>
                <a:gd name="T23" fmla="*/ 190 h 370"/>
                <a:gd name="T24" fmla="*/ 49 w 342"/>
                <a:gd name="T25" fmla="*/ 190 h 370"/>
                <a:gd name="T26" fmla="*/ 83 w 342"/>
                <a:gd name="T27" fmla="*/ 292 h 370"/>
                <a:gd name="T28" fmla="*/ 171 w 342"/>
                <a:gd name="T29" fmla="*/ 330 h 370"/>
                <a:gd name="T30" fmla="*/ 259 w 342"/>
                <a:gd name="T31" fmla="*/ 292 h 370"/>
                <a:gd name="T32" fmla="*/ 293 w 342"/>
                <a:gd name="T33" fmla="*/ 185 h 370"/>
                <a:gd name="T34" fmla="*/ 278 w 342"/>
                <a:gd name="T35" fmla="*/ 109 h 370"/>
                <a:gd name="T36" fmla="*/ 235 w 342"/>
                <a:gd name="T37" fmla="*/ 59 h 370"/>
                <a:gd name="T38" fmla="*/ 171 w 342"/>
                <a:gd name="T39" fmla="*/ 41 h 370"/>
                <a:gd name="T40" fmla="*/ 85 w 342"/>
                <a:gd name="T41" fmla="*/ 75 h 370"/>
                <a:gd name="T42" fmla="*/ 49 w 342"/>
                <a:gd name="T43" fmla="*/ 19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370">
                  <a:moveTo>
                    <a:pt x="0" y="190"/>
                  </a:moveTo>
                  <a:cubicBezTo>
                    <a:pt x="0" y="130"/>
                    <a:pt x="16" y="84"/>
                    <a:pt x="48" y="50"/>
                  </a:cubicBezTo>
                  <a:cubicBezTo>
                    <a:pt x="80" y="17"/>
                    <a:pt x="121" y="0"/>
                    <a:pt x="171" y="0"/>
                  </a:cubicBezTo>
                  <a:cubicBezTo>
                    <a:pt x="204" y="0"/>
                    <a:pt x="234" y="8"/>
                    <a:pt x="261" y="23"/>
                  </a:cubicBezTo>
                  <a:cubicBezTo>
                    <a:pt x="287" y="39"/>
                    <a:pt x="307" y="61"/>
                    <a:pt x="321" y="90"/>
                  </a:cubicBezTo>
                  <a:cubicBezTo>
                    <a:pt x="335" y="118"/>
                    <a:pt x="342" y="150"/>
                    <a:pt x="342" y="186"/>
                  </a:cubicBezTo>
                  <a:cubicBezTo>
                    <a:pt x="342" y="222"/>
                    <a:pt x="335" y="254"/>
                    <a:pt x="320" y="283"/>
                  </a:cubicBezTo>
                  <a:cubicBezTo>
                    <a:pt x="305" y="312"/>
                    <a:pt x="285" y="333"/>
                    <a:pt x="258" y="348"/>
                  </a:cubicBezTo>
                  <a:cubicBezTo>
                    <a:pt x="231" y="363"/>
                    <a:pt x="202" y="370"/>
                    <a:pt x="171" y="370"/>
                  </a:cubicBezTo>
                  <a:cubicBezTo>
                    <a:pt x="137" y="370"/>
                    <a:pt x="107" y="362"/>
                    <a:pt x="81" y="346"/>
                  </a:cubicBezTo>
                  <a:cubicBezTo>
                    <a:pt x="54" y="329"/>
                    <a:pt x="34" y="307"/>
                    <a:pt x="20" y="279"/>
                  </a:cubicBezTo>
                  <a:cubicBezTo>
                    <a:pt x="7" y="251"/>
                    <a:pt x="0" y="221"/>
                    <a:pt x="0" y="190"/>
                  </a:cubicBezTo>
                  <a:close/>
                  <a:moveTo>
                    <a:pt x="49" y="190"/>
                  </a:moveTo>
                  <a:cubicBezTo>
                    <a:pt x="49" y="234"/>
                    <a:pt x="60" y="268"/>
                    <a:pt x="83" y="292"/>
                  </a:cubicBezTo>
                  <a:cubicBezTo>
                    <a:pt x="107" y="317"/>
                    <a:pt x="136" y="330"/>
                    <a:pt x="171" y="330"/>
                  </a:cubicBezTo>
                  <a:cubicBezTo>
                    <a:pt x="206" y="330"/>
                    <a:pt x="236" y="317"/>
                    <a:pt x="259" y="292"/>
                  </a:cubicBezTo>
                  <a:cubicBezTo>
                    <a:pt x="282" y="267"/>
                    <a:pt x="293" y="231"/>
                    <a:pt x="293" y="185"/>
                  </a:cubicBezTo>
                  <a:cubicBezTo>
                    <a:pt x="293" y="156"/>
                    <a:pt x="288" y="131"/>
                    <a:pt x="278" y="109"/>
                  </a:cubicBezTo>
                  <a:cubicBezTo>
                    <a:pt x="269" y="87"/>
                    <a:pt x="254" y="70"/>
                    <a:pt x="235" y="59"/>
                  </a:cubicBezTo>
                  <a:cubicBezTo>
                    <a:pt x="216" y="47"/>
                    <a:pt x="195" y="41"/>
                    <a:pt x="171" y="41"/>
                  </a:cubicBezTo>
                  <a:cubicBezTo>
                    <a:pt x="138" y="41"/>
                    <a:pt x="109" y="52"/>
                    <a:pt x="85" y="75"/>
                  </a:cubicBezTo>
                  <a:cubicBezTo>
                    <a:pt x="61" y="98"/>
                    <a:pt x="49" y="137"/>
                    <a:pt x="49" y="1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379">
              <a:extLst>
                <a:ext uri="{FF2B5EF4-FFF2-40B4-BE49-F238E27FC236}">
                  <a16:creationId xmlns:a16="http://schemas.microsoft.com/office/drawing/2014/main" id="{1FFDCAFF-55BB-4B5E-AF38-CA0AC30CF93F}"/>
                </a:ext>
              </a:extLst>
            </p:cNvPr>
            <p:cNvSpPr>
              <a:spLocks/>
            </p:cNvSpPr>
            <p:nvPr/>
          </p:nvSpPr>
          <p:spPr bwMode="auto">
            <a:xfrm>
              <a:off x="5951541" y="4829184"/>
              <a:ext cx="73025" cy="82550"/>
            </a:xfrm>
            <a:custGeom>
              <a:avLst/>
              <a:gdLst>
                <a:gd name="T0" fmla="*/ 179 w 331"/>
                <a:gd name="T1" fmla="*/ 224 h 370"/>
                <a:gd name="T2" fmla="*/ 179 w 331"/>
                <a:gd name="T3" fmla="*/ 182 h 370"/>
                <a:gd name="T4" fmla="*/ 331 w 331"/>
                <a:gd name="T5" fmla="*/ 181 h 370"/>
                <a:gd name="T6" fmla="*/ 331 w 331"/>
                <a:gd name="T7" fmla="*/ 314 h 370"/>
                <a:gd name="T8" fmla="*/ 259 w 331"/>
                <a:gd name="T9" fmla="*/ 356 h 370"/>
                <a:gd name="T10" fmla="*/ 183 w 331"/>
                <a:gd name="T11" fmla="*/ 370 h 370"/>
                <a:gd name="T12" fmla="*/ 87 w 331"/>
                <a:gd name="T13" fmla="*/ 348 h 370"/>
                <a:gd name="T14" fmla="*/ 22 w 331"/>
                <a:gd name="T15" fmla="*/ 282 h 370"/>
                <a:gd name="T16" fmla="*/ 0 w 331"/>
                <a:gd name="T17" fmla="*/ 187 h 370"/>
                <a:gd name="T18" fmla="*/ 22 w 331"/>
                <a:gd name="T19" fmla="*/ 89 h 370"/>
                <a:gd name="T20" fmla="*/ 85 w 331"/>
                <a:gd name="T21" fmla="*/ 22 h 370"/>
                <a:gd name="T22" fmla="*/ 179 w 331"/>
                <a:gd name="T23" fmla="*/ 0 h 370"/>
                <a:gd name="T24" fmla="*/ 249 w 331"/>
                <a:gd name="T25" fmla="*/ 13 h 370"/>
                <a:gd name="T26" fmla="*/ 298 w 331"/>
                <a:gd name="T27" fmla="*/ 48 h 370"/>
                <a:gd name="T28" fmla="*/ 326 w 331"/>
                <a:gd name="T29" fmla="*/ 106 h 370"/>
                <a:gd name="T30" fmla="*/ 283 w 331"/>
                <a:gd name="T31" fmla="*/ 118 h 370"/>
                <a:gd name="T32" fmla="*/ 263 w 331"/>
                <a:gd name="T33" fmla="*/ 75 h 370"/>
                <a:gd name="T34" fmla="*/ 229 w 331"/>
                <a:gd name="T35" fmla="*/ 50 h 370"/>
                <a:gd name="T36" fmla="*/ 179 w 331"/>
                <a:gd name="T37" fmla="*/ 41 h 370"/>
                <a:gd name="T38" fmla="*/ 123 w 331"/>
                <a:gd name="T39" fmla="*/ 51 h 370"/>
                <a:gd name="T40" fmla="*/ 85 w 331"/>
                <a:gd name="T41" fmla="*/ 76 h 370"/>
                <a:gd name="T42" fmla="*/ 62 w 331"/>
                <a:gd name="T43" fmla="*/ 112 h 370"/>
                <a:gd name="T44" fmla="*/ 49 w 331"/>
                <a:gd name="T45" fmla="*/ 184 h 370"/>
                <a:gd name="T46" fmla="*/ 65 w 331"/>
                <a:gd name="T47" fmla="*/ 264 h 370"/>
                <a:gd name="T48" fmla="*/ 113 w 331"/>
                <a:gd name="T49" fmla="*/ 312 h 370"/>
                <a:gd name="T50" fmla="*/ 180 w 331"/>
                <a:gd name="T51" fmla="*/ 327 h 370"/>
                <a:gd name="T52" fmla="*/ 240 w 331"/>
                <a:gd name="T53" fmla="*/ 316 h 370"/>
                <a:gd name="T54" fmla="*/ 285 w 331"/>
                <a:gd name="T55" fmla="*/ 290 h 370"/>
                <a:gd name="T56" fmla="*/ 285 w 331"/>
                <a:gd name="T57" fmla="*/ 224 h 370"/>
                <a:gd name="T58" fmla="*/ 179 w 331"/>
                <a:gd name="T59" fmla="*/ 22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1" h="370">
                  <a:moveTo>
                    <a:pt x="179" y="224"/>
                  </a:moveTo>
                  <a:lnTo>
                    <a:pt x="179" y="182"/>
                  </a:lnTo>
                  <a:lnTo>
                    <a:pt x="331" y="181"/>
                  </a:lnTo>
                  <a:lnTo>
                    <a:pt x="331" y="314"/>
                  </a:lnTo>
                  <a:cubicBezTo>
                    <a:pt x="308" y="333"/>
                    <a:pt x="284" y="347"/>
                    <a:pt x="259" y="356"/>
                  </a:cubicBezTo>
                  <a:cubicBezTo>
                    <a:pt x="234" y="365"/>
                    <a:pt x="209" y="370"/>
                    <a:pt x="183" y="370"/>
                  </a:cubicBezTo>
                  <a:cubicBezTo>
                    <a:pt x="148" y="370"/>
                    <a:pt x="116" y="363"/>
                    <a:pt x="87" y="348"/>
                  </a:cubicBezTo>
                  <a:cubicBezTo>
                    <a:pt x="58" y="333"/>
                    <a:pt x="36" y="311"/>
                    <a:pt x="22" y="282"/>
                  </a:cubicBezTo>
                  <a:cubicBezTo>
                    <a:pt x="7" y="254"/>
                    <a:pt x="0" y="222"/>
                    <a:pt x="0" y="187"/>
                  </a:cubicBezTo>
                  <a:cubicBezTo>
                    <a:pt x="0" y="152"/>
                    <a:pt x="7" y="119"/>
                    <a:pt x="22" y="89"/>
                  </a:cubicBezTo>
                  <a:cubicBezTo>
                    <a:pt x="36" y="59"/>
                    <a:pt x="57" y="37"/>
                    <a:pt x="85" y="22"/>
                  </a:cubicBezTo>
                  <a:cubicBezTo>
                    <a:pt x="112" y="7"/>
                    <a:pt x="143" y="0"/>
                    <a:pt x="179" y="0"/>
                  </a:cubicBezTo>
                  <a:cubicBezTo>
                    <a:pt x="205" y="0"/>
                    <a:pt x="228" y="4"/>
                    <a:pt x="249" y="13"/>
                  </a:cubicBezTo>
                  <a:cubicBezTo>
                    <a:pt x="270" y="21"/>
                    <a:pt x="287" y="33"/>
                    <a:pt x="298" y="48"/>
                  </a:cubicBezTo>
                  <a:cubicBezTo>
                    <a:pt x="310" y="63"/>
                    <a:pt x="319" y="82"/>
                    <a:pt x="326" y="106"/>
                  </a:cubicBezTo>
                  <a:lnTo>
                    <a:pt x="283" y="118"/>
                  </a:lnTo>
                  <a:cubicBezTo>
                    <a:pt x="277" y="100"/>
                    <a:pt x="271" y="85"/>
                    <a:pt x="263" y="75"/>
                  </a:cubicBezTo>
                  <a:cubicBezTo>
                    <a:pt x="255" y="65"/>
                    <a:pt x="243" y="56"/>
                    <a:pt x="229" y="50"/>
                  </a:cubicBezTo>
                  <a:cubicBezTo>
                    <a:pt x="214" y="44"/>
                    <a:pt x="197" y="41"/>
                    <a:pt x="179" y="41"/>
                  </a:cubicBezTo>
                  <a:cubicBezTo>
                    <a:pt x="158" y="41"/>
                    <a:pt x="139" y="44"/>
                    <a:pt x="123" y="51"/>
                  </a:cubicBezTo>
                  <a:cubicBezTo>
                    <a:pt x="107" y="57"/>
                    <a:pt x="95" y="66"/>
                    <a:pt x="85" y="76"/>
                  </a:cubicBezTo>
                  <a:cubicBezTo>
                    <a:pt x="75" y="87"/>
                    <a:pt x="68" y="99"/>
                    <a:pt x="62" y="112"/>
                  </a:cubicBezTo>
                  <a:cubicBezTo>
                    <a:pt x="53" y="134"/>
                    <a:pt x="49" y="158"/>
                    <a:pt x="49" y="184"/>
                  </a:cubicBezTo>
                  <a:cubicBezTo>
                    <a:pt x="49" y="216"/>
                    <a:pt x="54" y="242"/>
                    <a:pt x="65" y="264"/>
                  </a:cubicBezTo>
                  <a:cubicBezTo>
                    <a:pt x="76" y="285"/>
                    <a:pt x="92" y="301"/>
                    <a:pt x="113" y="312"/>
                  </a:cubicBezTo>
                  <a:cubicBezTo>
                    <a:pt x="134" y="322"/>
                    <a:pt x="156" y="327"/>
                    <a:pt x="180" y="327"/>
                  </a:cubicBezTo>
                  <a:cubicBezTo>
                    <a:pt x="201" y="327"/>
                    <a:pt x="221" y="323"/>
                    <a:pt x="240" y="316"/>
                  </a:cubicBezTo>
                  <a:cubicBezTo>
                    <a:pt x="260" y="308"/>
                    <a:pt x="274" y="299"/>
                    <a:pt x="285" y="290"/>
                  </a:cubicBezTo>
                  <a:lnTo>
                    <a:pt x="285" y="224"/>
                  </a:lnTo>
                  <a:lnTo>
                    <a:pt x="179"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380">
              <a:extLst>
                <a:ext uri="{FF2B5EF4-FFF2-40B4-BE49-F238E27FC236}">
                  <a16:creationId xmlns:a16="http://schemas.microsoft.com/office/drawing/2014/main" id="{85ADE9EB-3E0C-46C5-9D2D-2C03A780A9DF}"/>
                </a:ext>
              </a:extLst>
            </p:cNvPr>
            <p:cNvSpPr>
              <a:spLocks/>
            </p:cNvSpPr>
            <p:nvPr/>
          </p:nvSpPr>
          <p:spPr bwMode="auto">
            <a:xfrm>
              <a:off x="6072191" y="4830771"/>
              <a:ext cx="52388" cy="79375"/>
            </a:xfrm>
            <a:custGeom>
              <a:avLst/>
              <a:gdLst>
                <a:gd name="T0" fmla="*/ 0 w 241"/>
                <a:gd name="T1" fmla="*/ 358 h 358"/>
                <a:gd name="T2" fmla="*/ 0 w 241"/>
                <a:gd name="T3" fmla="*/ 0 h 358"/>
                <a:gd name="T4" fmla="*/ 241 w 241"/>
                <a:gd name="T5" fmla="*/ 0 h 358"/>
                <a:gd name="T6" fmla="*/ 241 w 241"/>
                <a:gd name="T7" fmla="*/ 42 h 358"/>
                <a:gd name="T8" fmla="*/ 47 w 241"/>
                <a:gd name="T9" fmla="*/ 42 h 358"/>
                <a:gd name="T10" fmla="*/ 47 w 241"/>
                <a:gd name="T11" fmla="*/ 153 h 358"/>
                <a:gd name="T12" fmla="*/ 215 w 241"/>
                <a:gd name="T13" fmla="*/ 153 h 358"/>
                <a:gd name="T14" fmla="*/ 215 w 241"/>
                <a:gd name="T15" fmla="*/ 195 h 358"/>
                <a:gd name="T16" fmla="*/ 47 w 241"/>
                <a:gd name="T17" fmla="*/ 195 h 358"/>
                <a:gd name="T18" fmla="*/ 47 w 241"/>
                <a:gd name="T19" fmla="*/ 358 h 358"/>
                <a:gd name="T20" fmla="*/ 0 w 241"/>
                <a:gd name="T21"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358">
                  <a:moveTo>
                    <a:pt x="0" y="358"/>
                  </a:moveTo>
                  <a:lnTo>
                    <a:pt x="0" y="0"/>
                  </a:lnTo>
                  <a:lnTo>
                    <a:pt x="241" y="0"/>
                  </a:lnTo>
                  <a:lnTo>
                    <a:pt x="241" y="42"/>
                  </a:lnTo>
                  <a:lnTo>
                    <a:pt x="47" y="42"/>
                  </a:lnTo>
                  <a:lnTo>
                    <a:pt x="47" y="153"/>
                  </a:lnTo>
                  <a:lnTo>
                    <a:pt x="215" y="153"/>
                  </a:lnTo>
                  <a:lnTo>
                    <a:pt x="215" y="195"/>
                  </a:lnTo>
                  <a:lnTo>
                    <a:pt x="47" y="195"/>
                  </a:lnTo>
                  <a:lnTo>
                    <a:pt x="47"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Rectangle 381">
              <a:extLst>
                <a:ext uri="{FF2B5EF4-FFF2-40B4-BE49-F238E27FC236}">
                  <a16:creationId xmlns:a16="http://schemas.microsoft.com/office/drawing/2014/main" id="{B1F7ACA4-BAF3-4DF4-B7BF-59641A45BF7A}"/>
                </a:ext>
              </a:extLst>
            </p:cNvPr>
            <p:cNvSpPr>
              <a:spLocks noChangeArrowheads="1"/>
            </p:cNvSpPr>
            <p:nvPr/>
          </p:nvSpPr>
          <p:spPr bwMode="auto">
            <a:xfrm>
              <a:off x="6140453" y="4830771"/>
              <a:ext cx="11113" cy="79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382">
              <a:extLst>
                <a:ext uri="{FF2B5EF4-FFF2-40B4-BE49-F238E27FC236}">
                  <a16:creationId xmlns:a16="http://schemas.microsoft.com/office/drawing/2014/main" id="{09794988-5AB3-4E57-A943-613DB0547CD8}"/>
                </a:ext>
              </a:extLst>
            </p:cNvPr>
            <p:cNvSpPr>
              <a:spLocks/>
            </p:cNvSpPr>
            <p:nvPr/>
          </p:nvSpPr>
          <p:spPr bwMode="auto">
            <a:xfrm>
              <a:off x="6169028" y="4830771"/>
              <a:ext cx="49213" cy="79375"/>
            </a:xfrm>
            <a:custGeom>
              <a:avLst/>
              <a:gdLst>
                <a:gd name="T0" fmla="*/ 0 w 223"/>
                <a:gd name="T1" fmla="*/ 358 h 358"/>
                <a:gd name="T2" fmla="*/ 0 w 223"/>
                <a:gd name="T3" fmla="*/ 0 h 358"/>
                <a:gd name="T4" fmla="*/ 47 w 223"/>
                <a:gd name="T5" fmla="*/ 0 h 358"/>
                <a:gd name="T6" fmla="*/ 47 w 223"/>
                <a:gd name="T7" fmla="*/ 316 h 358"/>
                <a:gd name="T8" fmla="*/ 223 w 223"/>
                <a:gd name="T9" fmla="*/ 316 h 358"/>
                <a:gd name="T10" fmla="*/ 223 w 223"/>
                <a:gd name="T11" fmla="*/ 358 h 358"/>
                <a:gd name="T12" fmla="*/ 0 w 223"/>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223" h="358">
                  <a:moveTo>
                    <a:pt x="0" y="358"/>
                  </a:moveTo>
                  <a:lnTo>
                    <a:pt x="0" y="0"/>
                  </a:lnTo>
                  <a:lnTo>
                    <a:pt x="47" y="0"/>
                  </a:lnTo>
                  <a:lnTo>
                    <a:pt x="47" y="316"/>
                  </a:lnTo>
                  <a:lnTo>
                    <a:pt x="223" y="316"/>
                  </a:lnTo>
                  <a:lnTo>
                    <a:pt x="223"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83">
              <a:extLst>
                <a:ext uri="{FF2B5EF4-FFF2-40B4-BE49-F238E27FC236}">
                  <a16:creationId xmlns:a16="http://schemas.microsoft.com/office/drawing/2014/main" id="{A9304193-1B88-4A20-BE65-E3F5BE162BFE}"/>
                </a:ext>
              </a:extLst>
            </p:cNvPr>
            <p:cNvSpPr>
              <a:spLocks/>
            </p:cNvSpPr>
            <p:nvPr/>
          </p:nvSpPr>
          <p:spPr bwMode="auto">
            <a:xfrm>
              <a:off x="6230941" y="4830771"/>
              <a:ext cx="60325" cy="79375"/>
            </a:xfrm>
            <a:custGeom>
              <a:avLst/>
              <a:gdLst>
                <a:gd name="T0" fmla="*/ 0 w 267"/>
                <a:gd name="T1" fmla="*/ 358 h 358"/>
                <a:gd name="T2" fmla="*/ 0 w 267"/>
                <a:gd name="T3" fmla="*/ 0 h 358"/>
                <a:gd name="T4" fmla="*/ 259 w 267"/>
                <a:gd name="T5" fmla="*/ 0 h 358"/>
                <a:gd name="T6" fmla="*/ 259 w 267"/>
                <a:gd name="T7" fmla="*/ 42 h 358"/>
                <a:gd name="T8" fmla="*/ 47 w 267"/>
                <a:gd name="T9" fmla="*/ 42 h 358"/>
                <a:gd name="T10" fmla="*/ 47 w 267"/>
                <a:gd name="T11" fmla="*/ 152 h 358"/>
                <a:gd name="T12" fmla="*/ 245 w 267"/>
                <a:gd name="T13" fmla="*/ 152 h 358"/>
                <a:gd name="T14" fmla="*/ 245 w 267"/>
                <a:gd name="T15" fmla="*/ 194 h 358"/>
                <a:gd name="T16" fmla="*/ 47 w 267"/>
                <a:gd name="T17" fmla="*/ 194 h 358"/>
                <a:gd name="T18" fmla="*/ 47 w 267"/>
                <a:gd name="T19" fmla="*/ 316 h 358"/>
                <a:gd name="T20" fmla="*/ 267 w 267"/>
                <a:gd name="T21" fmla="*/ 316 h 358"/>
                <a:gd name="T22" fmla="*/ 267 w 267"/>
                <a:gd name="T23" fmla="*/ 358 h 358"/>
                <a:gd name="T24" fmla="*/ 0 w 267"/>
                <a:gd name="T25"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358">
                  <a:moveTo>
                    <a:pt x="0" y="358"/>
                  </a:moveTo>
                  <a:lnTo>
                    <a:pt x="0" y="0"/>
                  </a:lnTo>
                  <a:lnTo>
                    <a:pt x="259" y="0"/>
                  </a:lnTo>
                  <a:lnTo>
                    <a:pt x="259" y="42"/>
                  </a:lnTo>
                  <a:lnTo>
                    <a:pt x="47" y="42"/>
                  </a:lnTo>
                  <a:lnTo>
                    <a:pt x="47" y="152"/>
                  </a:lnTo>
                  <a:lnTo>
                    <a:pt x="245" y="152"/>
                  </a:lnTo>
                  <a:lnTo>
                    <a:pt x="245" y="194"/>
                  </a:lnTo>
                  <a:lnTo>
                    <a:pt x="47" y="194"/>
                  </a:lnTo>
                  <a:lnTo>
                    <a:pt x="47" y="316"/>
                  </a:lnTo>
                  <a:lnTo>
                    <a:pt x="267" y="316"/>
                  </a:lnTo>
                  <a:lnTo>
                    <a:pt x="267"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84">
              <a:extLst>
                <a:ext uri="{FF2B5EF4-FFF2-40B4-BE49-F238E27FC236}">
                  <a16:creationId xmlns:a16="http://schemas.microsoft.com/office/drawing/2014/main" id="{A9BEB2B5-7865-48D3-A07B-5E1F09426DC8}"/>
                </a:ext>
              </a:extLst>
            </p:cNvPr>
            <p:cNvSpPr>
              <a:spLocks/>
            </p:cNvSpPr>
            <p:nvPr/>
          </p:nvSpPr>
          <p:spPr bwMode="auto">
            <a:xfrm>
              <a:off x="8890004" y="4522795"/>
              <a:ext cx="358775" cy="242888"/>
            </a:xfrm>
            <a:custGeom>
              <a:avLst/>
              <a:gdLst>
                <a:gd name="T0" fmla="*/ 0 w 1616"/>
                <a:gd name="T1" fmla="*/ 622 h 1088"/>
                <a:gd name="T2" fmla="*/ 140 w 1616"/>
                <a:gd name="T3" fmla="*/ 309 h 1088"/>
                <a:gd name="T4" fmla="*/ 679 w 1616"/>
                <a:gd name="T5" fmla="*/ 0 h 1088"/>
                <a:gd name="T6" fmla="*/ 948 w 1616"/>
                <a:gd name="T7" fmla="*/ 0 h 1088"/>
                <a:gd name="T8" fmla="*/ 1485 w 1616"/>
                <a:gd name="T9" fmla="*/ 311 h 1088"/>
                <a:gd name="T10" fmla="*/ 1616 w 1616"/>
                <a:gd name="T11" fmla="*/ 616 h 1088"/>
                <a:gd name="T12" fmla="*/ 812 w 1616"/>
                <a:gd name="T13" fmla="*/ 1088 h 1088"/>
                <a:gd name="T14" fmla="*/ 0 w 1616"/>
                <a:gd name="T15" fmla="*/ 622 h 10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6" h="1088">
                  <a:moveTo>
                    <a:pt x="0" y="622"/>
                  </a:moveTo>
                  <a:lnTo>
                    <a:pt x="140" y="309"/>
                  </a:lnTo>
                  <a:lnTo>
                    <a:pt x="679" y="0"/>
                  </a:lnTo>
                  <a:lnTo>
                    <a:pt x="948" y="0"/>
                  </a:lnTo>
                  <a:lnTo>
                    <a:pt x="1485" y="311"/>
                  </a:lnTo>
                  <a:lnTo>
                    <a:pt x="1616" y="616"/>
                  </a:lnTo>
                  <a:lnTo>
                    <a:pt x="812" y="1088"/>
                  </a:lnTo>
                  <a:lnTo>
                    <a:pt x="0" y="622"/>
                  </a:lnTo>
                  <a:close/>
                </a:path>
              </a:pathLst>
            </a:custGeom>
            <a:solidFill>
              <a:srgbClr val="ECECEC"/>
            </a:solidFill>
            <a:ln w="9525"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385">
              <a:extLst>
                <a:ext uri="{FF2B5EF4-FFF2-40B4-BE49-F238E27FC236}">
                  <a16:creationId xmlns:a16="http://schemas.microsoft.com/office/drawing/2014/main" id="{F114DF23-A191-43ED-950B-2C2761DF671B}"/>
                </a:ext>
              </a:extLst>
            </p:cNvPr>
            <p:cNvSpPr>
              <a:spLocks/>
            </p:cNvSpPr>
            <p:nvPr/>
          </p:nvSpPr>
          <p:spPr bwMode="auto">
            <a:xfrm>
              <a:off x="8890004" y="4591058"/>
              <a:ext cx="211138" cy="174625"/>
            </a:xfrm>
            <a:custGeom>
              <a:avLst/>
              <a:gdLst>
                <a:gd name="T0" fmla="*/ 0 w 948"/>
                <a:gd name="T1" fmla="*/ 309 h 781"/>
                <a:gd name="T2" fmla="*/ 144 w 948"/>
                <a:gd name="T3" fmla="*/ 0 h 781"/>
                <a:gd name="T4" fmla="*/ 142 w 948"/>
                <a:gd name="T5" fmla="*/ 156 h 781"/>
                <a:gd name="T6" fmla="*/ 681 w 948"/>
                <a:gd name="T7" fmla="*/ 468 h 781"/>
                <a:gd name="T8" fmla="*/ 948 w 948"/>
                <a:gd name="T9" fmla="*/ 468 h 781"/>
                <a:gd name="T10" fmla="*/ 812 w 948"/>
                <a:gd name="T11" fmla="*/ 781 h 781"/>
                <a:gd name="T12" fmla="*/ 0 w 948"/>
                <a:gd name="T13" fmla="*/ 309 h 781"/>
              </a:gdLst>
              <a:ahLst/>
              <a:cxnLst>
                <a:cxn ang="0">
                  <a:pos x="T0" y="T1"/>
                </a:cxn>
                <a:cxn ang="0">
                  <a:pos x="T2" y="T3"/>
                </a:cxn>
                <a:cxn ang="0">
                  <a:pos x="T4" y="T5"/>
                </a:cxn>
                <a:cxn ang="0">
                  <a:pos x="T6" y="T7"/>
                </a:cxn>
                <a:cxn ang="0">
                  <a:pos x="T8" y="T9"/>
                </a:cxn>
                <a:cxn ang="0">
                  <a:pos x="T10" y="T11"/>
                </a:cxn>
                <a:cxn ang="0">
                  <a:pos x="T12" y="T13"/>
                </a:cxn>
              </a:cxnLst>
              <a:rect l="0" t="0" r="r" b="b"/>
              <a:pathLst>
                <a:path w="948" h="781">
                  <a:moveTo>
                    <a:pt x="0" y="309"/>
                  </a:moveTo>
                  <a:lnTo>
                    <a:pt x="144" y="0"/>
                  </a:lnTo>
                  <a:lnTo>
                    <a:pt x="142" y="156"/>
                  </a:lnTo>
                  <a:lnTo>
                    <a:pt x="681" y="468"/>
                  </a:lnTo>
                  <a:lnTo>
                    <a:pt x="948" y="468"/>
                  </a:lnTo>
                  <a:lnTo>
                    <a:pt x="812" y="781"/>
                  </a:lnTo>
                  <a:lnTo>
                    <a:pt x="0" y="3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386">
              <a:extLst>
                <a:ext uri="{FF2B5EF4-FFF2-40B4-BE49-F238E27FC236}">
                  <a16:creationId xmlns:a16="http://schemas.microsoft.com/office/drawing/2014/main" id="{43AE818F-CC0E-4DFE-83F8-DD2640BAFA62}"/>
                </a:ext>
              </a:extLst>
            </p:cNvPr>
            <p:cNvSpPr>
              <a:spLocks/>
            </p:cNvSpPr>
            <p:nvPr/>
          </p:nvSpPr>
          <p:spPr bwMode="auto">
            <a:xfrm>
              <a:off x="9070979" y="4627571"/>
              <a:ext cx="177800" cy="138113"/>
            </a:xfrm>
            <a:custGeom>
              <a:avLst/>
              <a:gdLst>
                <a:gd name="T0" fmla="*/ 0 w 804"/>
                <a:gd name="T1" fmla="*/ 620 h 620"/>
                <a:gd name="T2" fmla="*/ 136 w 804"/>
                <a:gd name="T3" fmla="*/ 307 h 620"/>
                <a:gd name="T4" fmla="*/ 671 w 804"/>
                <a:gd name="T5" fmla="*/ 0 h 620"/>
                <a:gd name="T6" fmla="*/ 804 w 804"/>
                <a:gd name="T7" fmla="*/ 148 h 620"/>
                <a:gd name="T8" fmla="*/ 0 w 804"/>
                <a:gd name="T9" fmla="*/ 620 h 620"/>
              </a:gdLst>
              <a:ahLst/>
              <a:cxnLst>
                <a:cxn ang="0">
                  <a:pos x="T0" y="T1"/>
                </a:cxn>
                <a:cxn ang="0">
                  <a:pos x="T2" y="T3"/>
                </a:cxn>
                <a:cxn ang="0">
                  <a:pos x="T4" y="T5"/>
                </a:cxn>
                <a:cxn ang="0">
                  <a:pos x="T6" y="T7"/>
                </a:cxn>
                <a:cxn ang="0">
                  <a:pos x="T8" y="T9"/>
                </a:cxn>
              </a:cxnLst>
              <a:rect l="0" t="0" r="r" b="b"/>
              <a:pathLst>
                <a:path w="804" h="620">
                  <a:moveTo>
                    <a:pt x="0" y="620"/>
                  </a:moveTo>
                  <a:lnTo>
                    <a:pt x="136" y="307"/>
                  </a:lnTo>
                  <a:lnTo>
                    <a:pt x="671" y="0"/>
                  </a:lnTo>
                  <a:lnTo>
                    <a:pt x="804" y="148"/>
                  </a:lnTo>
                  <a:lnTo>
                    <a:pt x="0" y="6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387">
              <a:extLst>
                <a:ext uri="{FF2B5EF4-FFF2-40B4-BE49-F238E27FC236}">
                  <a16:creationId xmlns:a16="http://schemas.microsoft.com/office/drawing/2014/main" id="{B1B82205-EF19-4243-B0EC-E6788EA0CD48}"/>
                </a:ext>
              </a:extLst>
            </p:cNvPr>
            <p:cNvSpPr>
              <a:spLocks noEditPoints="1"/>
            </p:cNvSpPr>
            <p:nvPr/>
          </p:nvSpPr>
          <p:spPr bwMode="auto">
            <a:xfrm>
              <a:off x="8890004" y="4591058"/>
              <a:ext cx="358775" cy="174625"/>
            </a:xfrm>
            <a:custGeom>
              <a:avLst/>
              <a:gdLst>
                <a:gd name="T0" fmla="*/ 0 w 1616"/>
                <a:gd name="T1" fmla="*/ 309 h 781"/>
                <a:gd name="T2" fmla="*/ 144 w 1616"/>
                <a:gd name="T3" fmla="*/ 0 h 781"/>
                <a:gd name="T4" fmla="*/ 142 w 1616"/>
                <a:gd name="T5" fmla="*/ 156 h 781"/>
                <a:gd name="T6" fmla="*/ 681 w 1616"/>
                <a:gd name="T7" fmla="*/ 468 h 781"/>
                <a:gd name="T8" fmla="*/ 948 w 1616"/>
                <a:gd name="T9" fmla="*/ 468 h 781"/>
                <a:gd name="T10" fmla="*/ 812 w 1616"/>
                <a:gd name="T11" fmla="*/ 781 h 781"/>
                <a:gd name="T12" fmla="*/ 0 w 1616"/>
                <a:gd name="T13" fmla="*/ 309 h 781"/>
                <a:gd name="T14" fmla="*/ 812 w 1616"/>
                <a:gd name="T15" fmla="*/ 781 h 781"/>
                <a:gd name="T16" fmla="*/ 948 w 1616"/>
                <a:gd name="T17" fmla="*/ 468 h 781"/>
                <a:gd name="T18" fmla="*/ 1483 w 1616"/>
                <a:gd name="T19" fmla="*/ 161 h 781"/>
                <a:gd name="T20" fmla="*/ 1616 w 1616"/>
                <a:gd name="T21" fmla="*/ 309 h 781"/>
                <a:gd name="T22" fmla="*/ 812 w 1616"/>
                <a:gd name="T23" fmla="*/ 781 h 781"/>
                <a:gd name="T24" fmla="*/ 0 w 1616"/>
                <a:gd name="T25" fmla="*/ 315 h 781"/>
                <a:gd name="T26" fmla="*/ 144 w 1616"/>
                <a:gd name="T27" fmla="*/ 152 h 781"/>
                <a:gd name="T28" fmla="*/ 812 w 1616"/>
                <a:gd name="T29" fmla="*/ 781 h 781"/>
                <a:gd name="T30" fmla="*/ 677 w 1616"/>
                <a:gd name="T31" fmla="*/ 463 h 781"/>
                <a:gd name="T32" fmla="*/ 1483 w 1616"/>
                <a:gd name="T33" fmla="*/ 161 h 781"/>
                <a:gd name="T34" fmla="*/ 1483 w 1616"/>
                <a:gd name="T35" fmla="*/ 8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6" h="781">
                  <a:moveTo>
                    <a:pt x="0" y="309"/>
                  </a:moveTo>
                  <a:lnTo>
                    <a:pt x="144" y="0"/>
                  </a:lnTo>
                  <a:lnTo>
                    <a:pt x="142" y="156"/>
                  </a:lnTo>
                  <a:lnTo>
                    <a:pt x="681" y="468"/>
                  </a:lnTo>
                  <a:lnTo>
                    <a:pt x="948" y="468"/>
                  </a:lnTo>
                  <a:lnTo>
                    <a:pt x="812" y="781"/>
                  </a:lnTo>
                  <a:lnTo>
                    <a:pt x="0" y="309"/>
                  </a:lnTo>
                  <a:close/>
                  <a:moveTo>
                    <a:pt x="812" y="781"/>
                  </a:moveTo>
                  <a:lnTo>
                    <a:pt x="948" y="468"/>
                  </a:lnTo>
                  <a:lnTo>
                    <a:pt x="1483" y="161"/>
                  </a:lnTo>
                  <a:lnTo>
                    <a:pt x="1616" y="309"/>
                  </a:lnTo>
                  <a:lnTo>
                    <a:pt x="812" y="781"/>
                  </a:lnTo>
                  <a:close/>
                  <a:moveTo>
                    <a:pt x="0" y="315"/>
                  </a:moveTo>
                  <a:lnTo>
                    <a:pt x="144" y="152"/>
                  </a:lnTo>
                  <a:moveTo>
                    <a:pt x="812" y="781"/>
                  </a:moveTo>
                  <a:lnTo>
                    <a:pt x="677" y="463"/>
                  </a:lnTo>
                  <a:moveTo>
                    <a:pt x="1483" y="161"/>
                  </a:moveTo>
                  <a:lnTo>
                    <a:pt x="1483" y="8"/>
                  </a:lnTo>
                </a:path>
              </a:pathLst>
            </a:custGeom>
            <a:noFill/>
            <a:ln w="4763"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388">
              <a:extLst>
                <a:ext uri="{FF2B5EF4-FFF2-40B4-BE49-F238E27FC236}">
                  <a16:creationId xmlns:a16="http://schemas.microsoft.com/office/drawing/2014/main" id="{EE1A171A-739A-46E5-9C2F-69A59C312E78}"/>
                </a:ext>
              </a:extLst>
            </p:cNvPr>
            <p:cNvSpPr>
              <a:spLocks noEditPoints="1"/>
            </p:cNvSpPr>
            <p:nvPr/>
          </p:nvSpPr>
          <p:spPr bwMode="auto">
            <a:xfrm>
              <a:off x="8974141" y="4552958"/>
              <a:ext cx="192088" cy="111125"/>
            </a:xfrm>
            <a:custGeom>
              <a:avLst/>
              <a:gdLst>
                <a:gd name="T0" fmla="*/ 87 w 860"/>
                <a:gd name="T1" fmla="*/ 94 h 497"/>
                <a:gd name="T2" fmla="*/ 201 w 860"/>
                <a:gd name="T3" fmla="*/ 28 h 497"/>
                <a:gd name="T4" fmla="*/ 262 w 860"/>
                <a:gd name="T5" fmla="*/ 65 h 497"/>
                <a:gd name="T6" fmla="*/ 345 w 860"/>
                <a:gd name="T7" fmla="*/ 50 h 497"/>
                <a:gd name="T8" fmla="*/ 345 w 860"/>
                <a:gd name="T9" fmla="*/ 0 h 497"/>
                <a:gd name="T10" fmla="*/ 513 w 860"/>
                <a:gd name="T11" fmla="*/ 0 h 497"/>
                <a:gd name="T12" fmla="*/ 513 w 860"/>
                <a:gd name="T13" fmla="*/ 50 h 497"/>
                <a:gd name="T14" fmla="*/ 614 w 860"/>
                <a:gd name="T15" fmla="*/ 74 h 497"/>
                <a:gd name="T16" fmla="*/ 675 w 860"/>
                <a:gd name="T17" fmla="*/ 39 h 497"/>
                <a:gd name="T18" fmla="*/ 793 w 860"/>
                <a:gd name="T19" fmla="*/ 107 h 497"/>
                <a:gd name="T20" fmla="*/ 734 w 860"/>
                <a:gd name="T21" fmla="*/ 142 h 497"/>
                <a:gd name="T22" fmla="*/ 777 w 860"/>
                <a:gd name="T23" fmla="*/ 203 h 497"/>
                <a:gd name="T24" fmla="*/ 860 w 860"/>
                <a:gd name="T25" fmla="*/ 203 h 497"/>
                <a:gd name="T26" fmla="*/ 860 w 860"/>
                <a:gd name="T27" fmla="*/ 299 h 497"/>
                <a:gd name="T28" fmla="*/ 777 w 860"/>
                <a:gd name="T29" fmla="*/ 299 h 497"/>
                <a:gd name="T30" fmla="*/ 747 w 860"/>
                <a:gd name="T31" fmla="*/ 345 h 497"/>
                <a:gd name="T32" fmla="*/ 812 w 860"/>
                <a:gd name="T33" fmla="*/ 382 h 497"/>
                <a:gd name="T34" fmla="*/ 692 w 860"/>
                <a:gd name="T35" fmla="*/ 449 h 497"/>
                <a:gd name="T36" fmla="*/ 638 w 860"/>
                <a:gd name="T37" fmla="*/ 414 h 497"/>
                <a:gd name="T38" fmla="*/ 513 w 860"/>
                <a:gd name="T39" fmla="*/ 447 h 497"/>
                <a:gd name="T40" fmla="*/ 513 w 860"/>
                <a:gd name="T41" fmla="*/ 497 h 497"/>
                <a:gd name="T42" fmla="*/ 347 w 860"/>
                <a:gd name="T43" fmla="*/ 497 h 497"/>
                <a:gd name="T44" fmla="*/ 347 w 860"/>
                <a:gd name="T45" fmla="*/ 447 h 497"/>
                <a:gd name="T46" fmla="*/ 247 w 860"/>
                <a:gd name="T47" fmla="*/ 423 h 497"/>
                <a:gd name="T48" fmla="*/ 188 w 860"/>
                <a:gd name="T49" fmla="*/ 456 h 497"/>
                <a:gd name="T50" fmla="*/ 70 w 860"/>
                <a:gd name="T51" fmla="*/ 388 h 497"/>
                <a:gd name="T52" fmla="*/ 129 w 860"/>
                <a:gd name="T53" fmla="*/ 355 h 497"/>
                <a:gd name="T54" fmla="*/ 83 w 860"/>
                <a:gd name="T55" fmla="*/ 297 h 497"/>
                <a:gd name="T56" fmla="*/ 0 w 860"/>
                <a:gd name="T57" fmla="*/ 297 h 497"/>
                <a:gd name="T58" fmla="*/ 0 w 860"/>
                <a:gd name="T59" fmla="*/ 201 h 497"/>
                <a:gd name="T60" fmla="*/ 83 w 860"/>
                <a:gd name="T61" fmla="*/ 201 h 497"/>
                <a:gd name="T62" fmla="*/ 138 w 860"/>
                <a:gd name="T63" fmla="*/ 129 h 497"/>
                <a:gd name="T64" fmla="*/ 87 w 860"/>
                <a:gd name="T65" fmla="*/ 94 h 497"/>
                <a:gd name="T66" fmla="*/ 275 w 860"/>
                <a:gd name="T67" fmla="*/ 131 h 497"/>
                <a:gd name="T68" fmla="*/ 194 w 860"/>
                <a:gd name="T69" fmla="*/ 190 h 497"/>
                <a:gd name="T70" fmla="*/ 175 w 860"/>
                <a:gd name="T71" fmla="*/ 253 h 497"/>
                <a:gd name="T72" fmla="*/ 207 w 860"/>
                <a:gd name="T73" fmla="*/ 323 h 497"/>
                <a:gd name="T74" fmla="*/ 286 w 860"/>
                <a:gd name="T75" fmla="*/ 371 h 497"/>
                <a:gd name="T76" fmla="*/ 537 w 860"/>
                <a:gd name="T77" fmla="*/ 382 h 497"/>
                <a:gd name="T78" fmla="*/ 646 w 860"/>
                <a:gd name="T79" fmla="*/ 325 h 497"/>
                <a:gd name="T80" fmla="*/ 686 w 860"/>
                <a:gd name="T81" fmla="*/ 242 h 497"/>
                <a:gd name="T82" fmla="*/ 614 w 860"/>
                <a:gd name="T83" fmla="*/ 148 h 497"/>
                <a:gd name="T84" fmla="*/ 496 w 860"/>
                <a:gd name="T85" fmla="*/ 105 h 497"/>
                <a:gd name="T86" fmla="*/ 371 w 860"/>
                <a:gd name="T87" fmla="*/ 102 h 497"/>
                <a:gd name="T88" fmla="*/ 275 w 860"/>
                <a:gd name="T89" fmla="*/ 131 h 497"/>
                <a:gd name="T90" fmla="*/ 384 w 860"/>
                <a:gd name="T91" fmla="*/ 170 h 497"/>
                <a:gd name="T92" fmla="*/ 509 w 860"/>
                <a:gd name="T93" fmla="*/ 177 h 497"/>
                <a:gd name="T94" fmla="*/ 572 w 860"/>
                <a:gd name="T95" fmla="*/ 225 h 497"/>
                <a:gd name="T96" fmla="*/ 561 w 860"/>
                <a:gd name="T97" fmla="*/ 288 h 497"/>
                <a:gd name="T98" fmla="*/ 463 w 860"/>
                <a:gd name="T99" fmla="*/ 329 h 497"/>
                <a:gd name="T100" fmla="*/ 336 w 860"/>
                <a:gd name="T101" fmla="*/ 314 h 497"/>
                <a:gd name="T102" fmla="*/ 284 w 860"/>
                <a:gd name="T103" fmla="*/ 249 h 497"/>
                <a:gd name="T104" fmla="*/ 323 w 860"/>
                <a:gd name="T105" fmla="*/ 190 h 497"/>
                <a:gd name="T106" fmla="*/ 384 w 860"/>
                <a:gd name="T107" fmla="*/ 17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0" h="497">
                  <a:moveTo>
                    <a:pt x="87" y="94"/>
                  </a:moveTo>
                  <a:lnTo>
                    <a:pt x="201" y="28"/>
                  </a:lnTo>
                  <a:lnTo>
                    <a:pt x="262" y="65"/>
                  </a:lnTo>
                  <a:cubicBezTo>
                    <a:pt x="289" y="58"/>
                    <a:pt x="317" y="53"/>
                    <a:pt x="345" y="50"/>
                  </a:cubicBezTo>
                  <a:lnTo>
                    <a:pt x="345" y="0"/>
                  </a:lnTo>
                  <a:lnTo>
                    <a:pt x="513" y="0"/>
                  </a:lnTo>
                  <a:lnTo>
                    <a:pt x="513" y="50"/>
                  </a:lnTo>
                  <a:cubicBezTo>
                    <a:pt x="548" y="54"/>
                    <a:pt x="581" y="62"/>
                    <a:pt x="614" y="74"/>
                  </a:cubicBezTo>
                  <a:lnTo>
                    <a:pt x="675" y="39"/>
                  </a:lnTo>
                  <a:lnTo>
                    <a:pt x="793" y="107"/>
                  </a:lnTo>
                  <a:lnTo>
                    <a:pt x="734" y="142"/>
                  </a:lnTo>
                  <a:cubicBezTo>
                    <a:pt x="751" y="160"/>
                    <a:pt x="765" y="181"/>
                    <a:pt x="777" y="203"/>
                  </a:cubicBezTo>
                  <a:lnTo>
                    <a:pt x="860" y="203"/>
                  </a:lnTo>
                  <a:lnTo>
                    <a:pt x="860" y="299"/>
                  </a:lnTo>
                  <a:lnTo>
                    <a:pt x="777" y="299"/>
                  </a:lnTo>
                  <a:cubicBezTo>
                    <a:pt x="769" y="315"/>
                    <a:pt x="758" y="330"/>
                    <a:pt x="747" y="345"/>
                  </a:cubicBezTo>
                  <a:lnTo>
                    <a:pt x="812" y="382"/>
                  </a:lnTo>
                  <a:lnTo>
                    <a:pt x="692" y="449"/>
                  </a:lnTo>
                  <a:lnTo>
                    <a:pt x="638" y="414"/>
                  </a:lnTo>
                  <a:cubicBezTo>
                    <a:pt x="598" y="431"/>
                    <a:pt x="556" y="442"/>
                    <a:pt x="513" y="447"/>
                  </a:cubicBezTo>
                  <a:lnTo>
                    <a:pt x="513" y="497"/>
                  </a:lnTo>
                  <a:lnTo>
                    <a:pt x="347" y="497"/>
                  </a:lnTo>
                  <a:lnTo>
                    <a:pt x="347" y="447"/>
                  </a:lnTo>
                  <a:cubicBezTo>
                    <a:pt x="313" y="443"/>
                    <a:pt x="279" y="435"/>
                    <a:pt x="247" y="423"/>
                  </a:cubicBezTo>
                  <a:lnTo>
                    <a:pt x="188" y="456"/>
                  </a:lnTo>
                  <a:lnTo>
                    <a:pt x="70" y="388"/>
                  </a:lnTo>
                  <a:lnTo>
                    <a:pt x="129" y="355"/>
                  </a:lnTo>
                  <a:cubicBezTo>
                    <a:pt x="111" y="338"/>
                    <a:pt x="96" y="318"/>
                    <a:pt x="83" y="297"/>
                  </a:cubicBezTo>
                  <a:lnTo>
                    <a:pt x="0" y="297"/>
                  </a:lnTo>
                  <a:lnTo>
                    <a:pt x="0" y="201"/>
                  </a:lnTo>
                  <a:lnTo>
                    <a:pt x="83" y="201"/>
                  </a:lnTo>
                  <a:cubicBezTo>
                    <a:pt x="98" y="174"/>
                    <a:pt x="116" y="150"/>
                    <a:pt x="138" y="129"/>
                  </a:cubicBezTo>
                  <a:lnTo>
                    <a:pt x="87" y="94"/>
                  </a:lnTo>
                  <a:close/>
                  <a:moveTo>
                    <a:pt x="275" y="131"/>
                  </a:moveTo>
                  <a:cubicBezTo>
                    <a:pt x="244" y="144"/>
                    <a:pt x="216" y="164"/>
                    <a:pt x="194" y="190"/>
                  </a:cubicBezTo>
                  <a:cubicBezTo>
                    <a:pt x="181" y="208"/>
                    <a:pt x="174" y="230"/>
                    <a:pt x="175" y="253"/>
                  </a:cubicBezTo>
                  <a:cubicBezTo>
                    <a:pt x="178" y="279"/>
                    <a:pt x="190" y="303"/>
                    <a:pt x="207" y="323"/>
                  </a:cubicBezTo>
                  <a:cubicBezTo>
                    <a:pt x="230" y="344"/>
                    <a:pt x="257" y="360"/>
                    <a:pt x="286" y="371"/>
                  </a:cubicBezTo>
                  <a:cubicBezTo>
                    <a:pt x="365" y="408"/>
                    <a:pt x="455" y="411"/>
                    <a:pt x="537" y="382"/>
                  </a:cubicBezTo>
                  <a:cubicBezTo>
                    <a:pt x="578" y="373"/>
                    <a:pt x="616" y="354"/>
                    <a:pt x="646" y="325"/>
                  </a:cubicBezTo>
                  <a:cubicBezTo>
                    <a:pt x="671" y="304"/>
                    <a:pt x="685" y="274"/>
                    <a:pt x="686" y="242"/>
                  </a:cubicBezTo>
                  <a:cubicBezTo>
                    <a:pt x="678" y="201"/>
                    <a:pt x="651" y="166"/>
                    <a:pt x="614" y="148"/>
                  </a:cubicBezTo>
                  <a:cubicBezTo>
                    <a:pt x="578" y="126"/>
                    <a:pt x="538" y="111"/>
                    <a:pt x="496" y="105"/>
                  </a:cubicBezTo>
                  <a:cubicBezTo>
                    <a:pt x="454" y="99"/>
                    <a:pt x="413" y="98"/>
                    <a:pt x="371" y="102"/>
                  </a:cubicBezTo>
                  <a:cubicBezTo>
                    <a:pt x="338" y="107"/>
                    <a:pt x="306" y="117"/>
                    <a:pt x="275" y="131"/>
                  </a:cubicBezTo>
                  <a:close/>
                  <a:moveTo>
                    <a:pt x="384" y="170"/>
                  </a:moveTo>
                  <a:cubicBezTo>
                    <a:pt x="426" y="164"/>
                    <a:pt x="468" y="167"/>
                    <a:pt x="509" y="177"/>
                  </a:cubicBezTo>
                  <a:cubicBezTo>
                    <a:pt x="535" y="184"/>
                    <a:pt x="558" y="201"/>
                    <a:pt x="572" y="225"/>
                  </a:cubicBezTo>
                  <a:cubicBezTo>
                    <a:pt x="583" y="246"/>
                    <a:pt x="578" y="271"/>
                    <a:pt x="561" y="288"/>
                  </a:cubicBezTo>
                  <a:cubicBezTo>
                    <a:pt x="534" y="313"/>
                    <a:pt x="500" y="328"/>
                    <a:pt x="463" y="329"/>
                  </a:cubicBezTo>
                  <a:cubicBezTo>
                    <a:pt x="420" y="335"/>
                    <a:pt x="377" y="329"/>
                    <a:pt x="336" y="314"/>
                  </a:cubicBezTo>
                  <a:cubicBezTo>
                    <a:pt x="309" y="302"/>
                    <a:pt x="289" y="278"/>
                    <a:pt x="284" y="249"/>
                  </a:cubicBezTo>
                  <a:cubicBezTo>
                    <a:pt x="288" y="224"/>
                    <a:pt x="302" y="203"/>
                    <a:pt x="323" y="190"/>
                  </a:cubicBezTo>
                  <a:cubicBezTo>
                    <a:pt x="342" y="178"/>
                    <a:pt x="363" y="171"/>
                    <a:pt x="384" y="170"/>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389">
              <a:extLst>
                <a:ext uri="{FF2B5EF4-FFF2-40B4-BE49-F238E27FC236}">
                  <a16:creationId xmlns:a16="http://schemas.microsoft.com/office/drawing/2014/main" id="{EA11F8BE-AA7A-4262-9C8A-F0E0B059078C}"/>
                </a:ext>
              </a:extLst>
            </p:cNvPr>
            <p:cNvSpPr>
              <a:spLocks/>
            </p:cNvSpPr>
            <p:nvPr/>
          </p:nvSpPr>
          <p:spPr bwMode="auto">
            <a:xfrm>
              <a:off x="8890004" y="4522795"/>
              <a:ext cx="358775" cy="242888"/>
            </a:xfrm>
            <a:custGeom>
              <a:avLst/>
              <a:gdLst>
                <a:gd name="T0" fmla="*/ 0 w 1616"/>
                <a:gd name="T1" fmla="*/ 622 h 1088"/>
                <a:gd name="T2" fmla="*/ 140 w 1616"/>
                <a:gd name="T3" fmla="*/ 309 h 1088"/>
                <a:gd name="T4" fmla="*/ 679 w 1616"/>
                <a:gd name="T5" fmla="*/ 0 h 1088"/>
                <a:gd name="T6" fmla="*/ 948 w 1616"/>
                <a:gd name="T7" fmla="*/ 0 h 1088"/>
                <a:gd name="T8" fmla="*/ 1485 w 1616"/>
                <a:gd name="T9" fmla="*/ 311 h 1088"/>
                <a:gd name="T10" fmla="*/ 1616 w 1616"/>
                <a:gd name="T11" fmla="*/ 616 h 1088"/>
                <a:gd name="T12" fmla="*/ 812 w 1616"/>
                <a:gd name="T13" fmla="*/ 1088 h 1088"/>
                <a:gd name="T14" fmla="*/ 0 w 1616"/>
                <a:gd name="T15" fmla="*/ 622 h 10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6" h="1088">
                  <a:moveTo>
                    <a:pt x="0" y="622"/>
                  </a:moveTo>
                  <a:lnTo>
                    <a:pt x="140" y="309"/>
                  </a:lnTo>
                  <a:lnTo>
                    <a:pt x="679" y="0"/>
                  </a:lnTo>
                  <a:lnTo>
                    <a:pt x="948" y="0"/>
                  </a:lnTo>
                  <a:lnTo>
                    <a:pt x="1485" y="311"/>
                  </a:lnTo>
                  <a:lnTo>
                    <a:pt x="1616" y="616"/>
                  </a:lnTo>
                  <a:lnTo>
                    <a:pt x="812" y="1088"/>
                  </a:lnTo>
                  <a:lnTo>
                    <a:pt x="0" y="622"/>
                  </a:lnTo>
                  <a:close/>
                </a:path>
              </a:pathLst>
            </a:custGeom>
            <a:noFill/>
            <a:ln w="9525"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390">
              <a:extLst>
                <a:ext uri="{FF2B5EF4-FFF2-40B4-BE49-F238E27FC236}">
                  <a16:creationId xmlns:a16="http://schemas.microsoft.com/office/drawing/2014/main" id="{6D9FA485-14B8-484D-AD53-86774C842C25}"/>
                </a:ext>
              </a:extLst>
            </p:cNvPr>
            <p:cNvSpPr>
              <a:spLocks noEditPoints="1"/>
            </p:cNvSpPr>
            <p:nvPr/>
          </p:nvSpPr>
          <p:spPr bwMode="auto">
            <a:xfrm>
              <a:off x="8797929" y="4813308"/>
              <a:ext cx="60325" cy="79375"/>
            </a:xfrm>
            <a:custGeom>
              <a:avLst/>
              <a:gdLst>
                <a:gd name="T0" fmla="*/ 0 w 273"/>
                <a:gd name="T1" fmla="*/ 358 h 358"/>
                <a:gd name="T2" fmla="*/ 0 w 273"/>
                <a:gd name="T3" fmla="*/ 0 h 358"/>
                <a:gd name="T4" fmla="*/ 135 w 273"/>
                <a:gd name="T5" fmla="*/ 0 h 358"/>
                <a:gd name="T6" fmla="*/ 190 w 273"/>
                <a:gd name="T7" fmla="*/ 3 h 358"/>
                <a:gd name="T8" fmla="*/ 234 w 273"/>
                <a:gd name="T9" fmla="*/ 20 h 358"/>
                <a:gd name="T10" fmla="*/ 262 w 273"/>
                <a:gd name="T11" fmla="*/ 54 h 358"/>
                <a:gd name="T12" fmla="*/ 273 w 273"/>
                <a:gd name="T13" fmla="*/ 103 h 358"/>
                <a:gd name="T14" fmla="*/ 244 w 273"/>
                <a:gd name="T15" fmla="*/ 181 h 358"/>
                <a:gd name="T16" fmla="*/ 139 w 273"/>
                <a:gd name="T17" fmla="*/ 212 h 358"/>
                <a:gd name="T18" fmla="*/ 48 w 273"/>
                <a:gd name="T19" fmla="*/ 212 h 358"/>
                <a:gd name="T20" fmla="*/ 48 w 273"/>
                <a:gd name="T21" fmla="*/ 358 h 358"/>
                <a:gd name="T22" fmla="*/ 0 w 273"/>
                <a:gd name="T23" fmla="*/ 358 h 358"/>
                <a:gd name="T24" fmla="*/ 48 w 273"/>
                <a:gd name="T25" fmla="*/ 170 h 358"/>
                <a:gd name="T26" fmla="*/ 140 w 273"/>
                <a:gd name="T27" fmla="*/ 170 h 358"/>
                <a:gd name="T28" fmla="*/ 205 w 273"/>
                <a:gd name="T29" fmla="*/ 153 h 358"/>
                <a:gd name="T30" fmla="*/ 225 w 273"/>
                <a:gd name="T31" fmla="*/ 105 h 358"/>
                <a:gd name="T32" fmla="*/ 213 w 273"/>
                <a:gd name="T33" fmla="*/ 66 h 358"/>
                <a:gd name="T34" fmla="*/ 183 w 273"/>
                <a:gd name="T35" fmla="*/ 45 h 358"/>
                <a:gd name="T36" fmla="*/ 139 w 273"/>
                <a:gd name="T37" fmla="*/ 42 h 358"/>
                <a:gd name="T38" fmla="*/ 48 w 273"/>
                <a:gd name="T39" fmla="*/ 42 h 358"/>
                <a:gd name="T40" fmla="*/ 48 w 273"/>
                <a:gd name="T41" fmla="*/ 17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358">
                  <a:moveTo>
                    <a:pt x="0" y="358"/>
                  </a:moveTo>
                  <a:lnTo>
                    <a:pt x="0" y="0"/>
                  </a:lnTo>
                  <a:lnTo>
                    <a:pt x="135" y="0"/>
                  </a:lnTo>
                  <a:cubicBezTo>
                    <a:pt x="159" y="0"/>
                    <a:pt x="177" y="1"/>
                    <a:pt x="190" y="3"/>
                  </a:cubicBezTo>
                  <a:cubicBezTo>
                    <a:pt x="207" y="6"/>
                    <a:pt x="222" y="12"/>
                    <a:pt x="234" y="20"/>
                  </a:cubicBezTo>
                  <a:cubicBezTo>
                    <a:pt x="246" y="28"/>
                    <a:pt x="255" y="40"/>
                    <a:pt x="262" y="54"/>
                  </a:cubicBezTo>
                  <a:cubicBezTo>
                    <a:pt x="270" y="69"/>
                    <a:pt x="273" y="86"/>
                    <a:pt x="273" y="103"/>
                  </a:cubicBezTo>
                  <a:cubicBezTo>
                    <a:pt x="273" y="134"/>
                    <a:pt x="264" y="160"/>
                    <a:pt x="244" y="181"/>
                  </a:cubicBezTo>
                  <a:cubicBezTo>
                    <a:pt x="225" y="202"/>
                    <a:pt x="190" y="212"/>
                    <a:pt x="139" y="212"/>
                  </a:cubicBezTo>
                  <a:lnTo>
                    <a:pt x="48" y="212"/>
                  </a:lnTo>
                  <a:lnTo>
                    <a:pt x="48" y="358"/>
                  </a:lnTo>
                  <a:lnTo>
                    <a:pt x="0" y="358"/>
                  </a:lnTo>
                  <a:close/>
                  <a:moveTo>
                    <a:pt x="48" y="170"/>
                  </a:moveTo>
                  <a:lnTo>
                    <a:pt x="140" y="170"/>
                  </a:lnTo>
                  <a:cubicBezTo>
                    <a:pt x="171" y="170"/>
                    <a:pt x="192" y="164"/>
                    <a:pt x="205" y="153"/>
                  </a:cubicBezTo>
                  <a:cubicBezTo>
                    <a:pt x="218" y="141"/>
                    <a:pt x="225" y="125"/>
                    <a:pt x="225" y="105"/>
                  </a:cubicBezTo>
                  <a:cubicBezTo>
                    <a:pt x="225" y="90"/>
                    <a:pt x="221" y="77"/>
                    <a:pt x="213" y="66"/>
                  </a:cubicBezTo>
                  <a:cubicBezTo>
                    <a:pt x="206" y="56"/>
                    <a:pt x="196" y="49"/>
                    <a:pt x="183" y="45"/>
                  </a:cubicBezTo>
                  <a:cubicBezTo>
                    <a:pt x="175" y="43"/>
                    <a:pt x="161" y="42"/>
                    <a:pt x="139" y="42"/>
                  </a:cubicBezTo>
                  <a:lnTo>
                    <a:pt x="48" y="42"/>
                  </a:lnTo>
                  <a:lnTo>
                    <a:pt x="48"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391">
              <a:extLst>
                <a:ext uri="{FF2B5EF4-FFF2-40B4-BE49-F238E27FC236}">
                  <a16:creationId xmlns:a16="http://schemas.microsoft.com/office/drawing/2014/main" id="{67E301EA-314B-46D3-8B8E-408E2C06A5D5}"/>
                </a:ext>
              </a:extLst>
            </p:cNvPr>
            <p:cNvSpPr>
              <a:spLocks noEditPoints="1"/>
            </p:cNvSpPr>
            <p:nvPr/>
          </p:nvSpPr>
          <p:spPr bwMode="auto">
            <a:xfrm>
              <a:off x="8870954" y="4813308"/>
              <a:ext cx="69850" cy="79375"/>
            </a:xfrm>
            <a:custGeom>
              <a:avLst/>
              <a:gdLst>
                <a:gd name="T0" fmla="*/ 0 w 315"/>
                <a:gd name="T1" fmla="*/ 358 h 358"/>
                <a:gd name="T2" fmla="*/ 0 w 315"/>
                <a:gd name="T3" fmla="*/ 0 h 358"/>
                <a:gd name="T4" fmla="*/ 159 w 315"/>
                <a:gd name="T5" fmla="*/ 0 h 358"/>
                <a:gd name="T6" fmla="*/ 231 w 315"/>
                <a:gd name="T7" fmla="*/ 10 h 358"/>
                <a:gd name="T8" fmla="*/ 271 w 315"/>
                <a:gd name="T9" fmla="*/ 43 h 358"/>
                <a:gd name="T10" fmla="*/ 286 w 315"/>
                <a:gd name="T11" fmla="*/ 97 h 358"/>
                <a:gd name="T12" fmla="*/ 261 w 315"/>
                <a:gd name="T13" fmla="*/ 162 h 358"/>
                <a:gd name="T14" fmla="*/ 185 w 315"/>
                <a:gd name="T15" fmla="*/ 195 h 358"/>
                <a:gd name="T16" fmla="*/ 214 w 315"/>
                <a:gd name="T17" fmla="*/ 213 h 358"/>
                <a:gd name="T18" fmla="*/ 253 w 315"/>
                <a:gd name="T19" fmla="*/ 260 h 358"/>
                <a:gd name="T20" fmla="*/ 315 w 315"/>
                <a:gd name="T21" fmla="*/ 358 h 358"/>
                <a:gd name="T22" fmla="*/ 256 w 315"/>
                <a:gd name="T23" fmla="*/ 358 h 358"/>
                <a:gd name="T24" fmla="*/ 208 w 315"/>
                <a:gd name="T25" fmla="*/ 283 h 358"/>
                <a:gd name="T26" fmla="*/ 174 w 315"/>
                <a:gd name="T27" fmla="*/ 234 h 358"/>
                <a:gd name="T28" fmla="*/ 150 w 315"/>
                <a:gd name="T29" fmla="*/ 210 h 358"/>
                <a:gd name="T30" fmla="*/ 129 w 315"/>
                <a:gd name="T31" fmla="*/ 200 h 358"/>
                <a:gd name="T32" fmla="*/ 102 w 315"/>
                <a:gd name="T33" fmla="*/ 199 h 358"/>
                <a:gd name="T34" fmla="*/ 47 w 315"/>
                <a:gd name="T35" fmla="*/ 199 h 358"/>
                <a:gd name="T36" fmla="*/ 47 w 315"/>
                <a:gd name="T37" fmla="*/ 358 h 358"/>
                <a:gd name="T38" fmla="*/ 0 w 315"/>
                <a:gd name="T39" fmla="*/ 358 h 358"/>
                <a:gd name="T40" fmla="*/ 47 w 315"/>
                <a:gd name="T41" fmla="*/ 158 h 358"/>
                <a:gd name="T42" fmla="*/ 149 w 315"/>
                <a:gd name="T43" fmla="*/ 158 h 358"/>
                <a:gd name="T44" fmla="*/ 200 w 315"/>
                <a:gd name="T45" fmla="*/ 151 h 358"/>
                <a:gd name="T46" fmla="*/ 228 w 315"/>
                <a:gd name="T47" fmla="*/ 130 h 358"/>
                <a:gd name="T48" fmla="*/ 237 w 315"/>
                <a:gd name="T49" fmla="*/ 97 h 358"/>
                <a:gd name="T50" fmla="*/ 219 w 315"/>
                <a:gd name="T51" fmla="*/ 56 h 358"/>
                <a:gd name="T52" fmla="*/ 161 w 315"/>
                <a:gd name="T53" fmla="*/ 39 h 358"/>
                <a:gd name="T54" fmla="*/ 47 w 315"/>
                <a:gd name="T55" fmla="*/ 39 h 358"/>
                <a:gd name="T56" fmla="*/ 47 w 315"/>
                <a:gd name="T57" fmla="*/ 1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58">
                  <a:moveTo>
                    <a:pt x="0" y="358"/>
                  </a:moveTo>
                  <a:lnTo>
                    <a:pt x="0" y="0"/>
                  </a:lnTo>
                  <a:lnTo>
                    <a:pt x="159" y="0"/>
                  </a:lnTo>
                  <a:cubicBezTo>
                    <a:pt x="191" y="0"/>
                    <a:pt x="215" y="3"/>
                    <a:pt x="231" y="10"/>
                  </a:cubicBezTo>
                  <a:cubicBezTo>
                    <a:pt x="248" y="16"/>
                    <a:pt x="261" y="27"/>
                    <a:pt x="271" y="43"/>
                  </a:cubicBezTo>
                  <a:cubicBezTo>
                    <a:pt x="281" y="60"/>
                    <a:pt x="286" y="78"/>
                    <a:pt x="286" y="97"/>
                  </a:cubicBezTo>
                  <a:cubicBezTo>
                    <a:pt x="286" y="123"/>
                    <a:pt x="278" y="144"/>
                    <a:pt x="261" y="162"/>
                  </a:cubicBezTo>
                  <a:cubicBezTo>
                    <a:pt x="245" y="179"/>
                    <a:pt x="220" y="190"/>
                    <a:pt x="185" y="195"/>
                  </a:cubicBezTo>
                  <a:cubicBezTo>
                    <a:pt x="198" y="201"/>
                    <a:pt x="207" y="207"/>
                    <a:pt x="214" y="213"/>
                  </a:cubicBezTo>
                  <a:cubicBezTo>
                    <a:pt x="228" y="225"/>
                    <a:pt x="241" y="241"/>
                    <a:pt x="253" y="260"/>
                  </a:cubicBezTo>
                  <a:lnTo>
                    <a:pt x="315" y="358"/>
                  </a:lnTo>
                  <a:lnTo>
                    <a:pt x="256" y="358"/>
                  </a:lnTo>
                  <a:lnTo>
                    <a:pt x="208" y="283"/>
                  </a:lnTo>
                  <a:cubicBezTo>
                    <a:pt x="195" y="262"/>
                    <a:pt x="183" y="245"/>
                    <a:pt x="174" y="234"/>
                  </a:cubicBezTo>
                  <a:cubicBezTo>
                    <a:pt x="165" y="223"/>
                    <a:pt x="157" y="215"/>
                    <a:pt x="150" y="210"/>
                  </a:cubicBezTo>
                  <a:cubicBezTo>
                    <a:pt x="143" y="205"/>
                    <a:pt x="136" y="202"/>
                    <a:pt x="129" y="200"/>
                  </a:cubicBezTo>
                  <a:cubicBezTo>
                    <a:pt x="123" y="199"/>
                    <a:pt x="114" y="199"/>
                    <a:pt x="102" y="199"/>
                  </a:cubicBezTo>
                  <a:lnTo>
                    <a:pt x="47" y="199"/>
                  </a:lnTo>
                  <a:lnTo>
                    <a:pt x="47" y="358"/>
                  </a:lnTo>
                  <a:lnTo>
                    <a:pt x="0" y="358"/>
                  </a:lnTo>
                  <a:close/>
                  <a:moveTo>
                    <a:pt x="47" y="158"/>
                  </a:moveTo>
                  <a:lnTo>
                    <a:pt x="149" y="158"/>
                  </a:lnTo>
                  <a:cubicBezTo>
                    <a:pt x="171" y="158"/>
                    <a:pt x="188" y="156"/>
                    <a:pt x="200" y="151"/>
                  </a:cubicBezTo>
                  <a:cubicBezTo>
                    <a:pt x="212" y="147"/>
                    <a:pt x="221" y="139"/>
                    <a:pt x="228" y="130"/>
                  </a:cubicBezTo>
                  <a:cubicBezTo>
                    <a:pt x="234" y="120"/>
                    <a:pt x="237" y="109"/>
                    <a:pt x="237" y="97"/>
                  </a:cubicBezTo>
                  <a:cubicBezTo>
                    <a:pt x="237" y="80"/>
                    <a:pt x="231" y="67"/>
                    <a:pt x="219" y="56"/>
                  </a:cubicBezTo>
                  <a:cubicBezTo>
                    <a:pt x="206" y="45"/>
                    <a:pt x="187" y="39"/>
                    <a:pt x="161" y="39"/>
                  </a:cubicBezTo>
                  <a:lnTo>
                    <a:pt x="47" y="39"/>
                  </a:lnTo>
                  <a:lnTo>
                    <a:pt x="47"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92">
              <a:extLst>
                <a:ext uri="{FF2B5EF4-FFF2-40B4-BE49-F238E27FC236}">
                  <a16:creationId xmlns:a16="http://schemas.microsoft.com/office/drawing/2014/main" id="{4608AAF1-B5B7-481B-9D02-C84E70C70668}"/>
                </a:ext>
              </a:extLst>
            </p:cNvPr>
            <p:cNvSpPr>
              <a:spLocks noEditPoints="1"/>
            </p:cNvSpPr>
            <p:nvPr/>
          </p:nvSpPr>
          <p:spPr bwMode="auto">
            <a:xfrm>
              <a:off x="8948741" y="4811721"/>
              <a:ext cx="76200" cy="82550"/>
            </a:xfrm>
            <a:custGeom>
              <a:avLst/>
              <a:gdLst>
                <a:gd name="T0" fmla="*/ 0 w 342"/>
                <a:gd name="T1" fmla="*/ 190 h 371"/>
                <a:gd name="T2" fmla="*/ 48 w 342"/>
                <a:gd name="T3" fmla="*/ 51 h 371"/>
                <a:gd name="T4" fmla="*/ 172 w 342"/>
                <a:gd name="T5" fmla="*/ 0 h 371"/>
                <a:gd name="T6" fmla="*/ 261 w 342"/>
                <a:gd name="T7" fmla="*/ 24 h 371"/>
                <a:gd name="T8" fmla="*/ 321 w 342"/>
                <a:gd name="T9" fmla="*/ 90 h 371"/>
                <a:gd name="T10" fmla="*/ 342 w 342"/>
                <a:gd name="T11" fmla="*/ 186 h 371"/>
                <a:gd name="T12" fmla="*/ 320 w 342"/>
                <a:gd name="T13" fmla="*/ 284 h 371"/>
                <a:gd name="T14" fmla="*/ 258 w 342"/>
                <a:gd name="T15" fmla="*/ 349 h 371"/>
                <a:gd name="T16" fmla="*/ 171 w 342"/>
                <a:gd name="T17" fmla="*/ 371 h 371"/>
                <a:gd name="T18" fmla="*/ 81 w 342"/>
                <a:gd name="T19" fmla="*/ 346 h 371"/>
                <a:gd name="T20" fmla="*/ 21 w 342"/>
                <a:gd name="T21" fmla="*/ 280 h 371"/>
                <a:gd name="T22" fmla="*/ 0 w 342"/>
                <a:gd name="T23" fmla="*/ 190 h 371"/>
                <a:gd name="T24" fmla="*/ 49 w 342"/>
                <a:gd name="T25" fmla="*/ 191 h 371"/>
                <a:gd name="T26" fmla="*/ 84 w 342"/>
                <a:gd name="T27" fmla="*/ 293 h 371"/>
                <a:gd name="T28" fmla="*/ 171 w 342"/>
                <a:gd name="T29" fmla="*/ 330 h 371"/>
                <a:gd name="T30" fmla="*/ 259 w 342"/>
                <a:gd name="T31" fmla="*/ 293 h 371"/>
                <a:gd name="T32" fmla="*/ 294 w 342"/>
                <a:gd name="T33" fmla="*/ 186 h 371"/>
                <a:gd name="T34" fmla="*/ 279 w 342"/>
                <a:gd name="T35" fmla="*/ 110 h 371"/>
                <a:gd name="T36" fmla="*/ 235 w 342"/>
                <a:gd name="T37" fmla="*/ 59 h 371"/>
                <a:gd name="T38" fmla="*/ 172 w 342"/>
                <a:gd name="T39" fmla="*/ 41 h 371"/>
                <a:gd name="T40" fmla="*/ 85 w 342"/>
                <a:gd name="T41" fmla="*/ 76 h 371"/>
                <a:gd name="T42" fmla="*/ 49 w 342"/>
                <a:gd name="T43" fmla="*/ 19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371">
                  <a:moveTo>
                    <a:pt x="0" y="190"/>
                  </a:moveTo>
                  <a:cubicBezTo>
                    <a:pt x="0" y="131"/>
                    <a:pt x="16" y="84"/>
                    <a:pt x="48" y="51"/>
                  </a:cubicBezTo>
                  <a:cubicBezTo>
                    <a:pt x="80" y="17"/>
                    <a:pt x="121" y="0"/>
                    <a:pt x="172" y="0"/>
                  </a:cubicBezTo>
                  <a:cubicBezTo>
                    <a:pt x="205" y="0"/>
                    <a:pt x="234" y="8"/>
                    <a:pt x="261" y="24"/>
                  </a:cubicBezTo>
                  <a:cubicBezTo>
                    <a:pt x="287" y="40"/>
                    <a:pt x="308" y="62"/>
                    <a:pt x="321" y="90"/>
                  </a:cubicBezTo>
                  <a:cubicBezTo>
                    <a:pt x="335" y="118"/>
                    <a:pt x="342" y="150"/>
                    <a:pt x="342" y="186"/>
                  </a:cubicBezTo>
                  <a:cubicBezTo>
                    <a:pt x="342" y="223"/>
                    <a:pt x="335" y="255"/>
                    <a:pt x="320" y="284"/>
                  </a:cubicBezTo>
                  <a:cubicBezTo>
                    <a:pt x="306" y="312"/>
                    <a:pt x="285" y="334"/>
                    <a:pt x="258" y="349"/>
                  </a:cubicBezTo>
                  <a:cubicBezTo>
                    <a:pt x="231" y="363"/>
                    <a:pt x="202" y="371"/>
                    <a:pt x="171" y="371"/>
                  </a:cubicBezTo>
                  <a:cubicBezTo>
                    <a:pt x="138" y="371"/>
                    <a:pt x="107" y="363"/>
                    <a:pt x="81" y="346"/>
                  </a:cubicBezTo>
                  <a:cubicBezTo>
                    <a:pt x="54" y="330"/>
                    <a:pt x="34" y="308"/>
                    <a:pt x="21" y="280"/>
                  </a:cubicBezTo>
                  <a:cubicBezTo>
                    <a:pt x="7" y="252"/>
                    <a:pt x="0" y="222"/>
                    <a:pt x="0" y="190"/>
                  </a:cubicBezTo>
                  <a:close/>
                  <a:moveTo>
                    <a:pt x="49" y="191"/>
                  </a:moveTo>
                  <a:cubicBezTo>
                    <a:pt x="49" y="234"/>
                    <a:pt x="61" y="268"/>
                    <a:pt x="84" y="293"/>
                  </a:cubicBezTo>
                  <a:cubicBezTo>
                    <a:pt x="107" y="318"/>
                    <a:pt x="136" y="330"/>
                    <a:pt x="171" y="330"/>
                  </a:cubicBezTo>
                  <a:cubicBezTo>
                    <a:pt x="207" y="330"/>
                    <a:pt x="236" y="318"/>
                    <a:pt x="259" y="293"/>
                  </a:cubicBezTo>
                  <a:cubicBezTo>
                    <a:pt x="282" y="268"/>
                    <a:pt x="294" y="232"/>
                    <a:pt x="294" y="186"/>
                  </a:cubicBezTo>
                  <a:cubicBezTo>
                    <a:pt x="294" y="157"/>
                    <a:pt x="289" y="131"/>
                    <a:pt x="279" y="110"/>
                  </a:cubicBezTo>
                  <a:cubicBezTo>
                    <a:pt x="269" y="88"/>
                    <a:pt x="255" y="71"/>
                    <a:pt x="235" y="59"/>
                  </a:cubicBezTo>
                  <a:cubicBezTo>
                    <a:pt x="217" y="47"/>
                    <a:pt x="195" y="41"/>
                    <a:pt x="172" y="41"/>
                  </a:cubicBezTo>
                  <a:cubicBezTo>
                    <a:pt x="138" y="41"/>
                    <a:pt x="109" y="53"/>
                    <a:pt x="85" y="76"/>
                  </a:cubicBezTo>
                  <a:cubicBezTo>
                    <a:pt x="61" y="99"/>
                    <a:pt x="49" y="137"/>
                    <a:pt x="49" y="1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93">
              <a:extLst>
                <a:ext uri="{FF2B5EF4-FFF2-40B4-BE49-F238E27FC236}">
                  <a16:creationId xmlns:a16="http://schemas.microsoft.com/office/drawing/2014/main" id="{11EC3727-217F-4DB7-8648-85B99E8169B2}"/>
                </a:ext>
              </a:extLst>
            </p:cNvPr>
            <p:cNvSpPr>
              <a:spLocks/>
            </p:cNvSpPr>
            <p:nvPr/>
          </p:nvSpPr>
          <p:spPr bwMode="auto">
            <a:xfrm>
              <a:off x="9034466" y="4811721"/>
              <a:ext cx="74613" cy="82550"/>
            </a:xfrm>
            <a:custGeom>
              <a:avLst/>
              <a:gdLst>
                <a:gd name="T0" fmla="*/ 180 w 331"/>
                <a:gd name="T1" fmla="*/ 223 h 370"/>
                <a:gd name="T2" fmla="*/ 180 w 331"/>
                <a:gd name="T3" fmla="*/ 181 h 370"/>
                <a:gd name="T4" fmla="*/ 331 w 331"/>
                <a:gd name="T5" fmla="*/ 181 h 370"/>
                <a:gd name="T6" fmla="*/ 331 w 331"/>
                <a:gd name="T7" fmla="*/ 314 h 370"/>
                <a:gd name="T8" fmla="*/ 259 w 331"/>
                <a:gd name="T9" fmla="*/ 356 h 370"/>
                <a:gd name="T10" fmla="*/ 183 w 331"/>
                <a:gd name="T11" fmla="*/ 370 h 370"/>
                <a:gd name="T12" fmla="*/ 87 w 331"/>
                <a:gd name="T13" fmla="*/ 347 h 370"/>
                <a:gd name="T14" fmla="*/ 22 w 331"/>
                <a:gd name="T15" fmla="*/ 282 h 370"/>
                <a:gd name="T16" fmla="*/ 0 w 331"/>
                <a:gd name="T17" fmla="*/ 186 h 370"/>
                <a:gd name="T18" fmla="*/ 22 w 331"/>
                <a:gd name="T19" fmla="*/ 89 h 370"/>
                <a:gd name="T20" fmla="*/ 85 w 331"/>
                <a:gd name="T21" fmla="*/ 22 h 370"/>
                <a:gd name="T22" fmla="*/ 179 w 331"/>
                <a:gd name="T23" fmla="*/ 0 h 370"/>
                <a:gd name="T24" fmla="*/ 250 w 331"/>
                <a:gd name="T25" fmla="*/ 12 h 370"/>
                <a:gd name="T26" fmla="*/ 299 w 331"/>
                <a:gd name="T27" fmla="*/ 47 h 370"/>
                <a:gd name="T28" fmla="*/ 326 w 331"/>
                <a:gd name="T29" fmla="*/ 106 h 370"/>
                <a:gd name="T30" fmla="*/ 283 w 331"/>
                <a:gd name="T31" fmla="*/ 118 h 370"/>
                <a:gd name="T32" fmla="*/ 263 w 331"/>
                <a:gd name="T33" fmla="*/ 75 h 370"/>
                <a:gd name="T34" fmla="*/ 229 w 331"/>
                <a:gd name="T35" fmla="*/ 50 h 370"/>
                <a:gd name="T36" fmla="*/ 180 w 331"/>
                <a:gd name="T37" fmla="*/ 40 h 370"/>
                <a:gd name="T38" fmla="*/ 124 w 331"/>
                <a:gd name="T39" fmla="*/ 50 h 370"/>
                <a:gd name="T40" fmla="*/ 85 w 331"/>
                <a:gd name="T41" fmla="*/ 76 h 370"/>
                <a:gd name="T42" fmla="*/ 63 w 331"/>
                <a:gd name="T43" fmla="*/ 111 h 370"/>
                <a:gd name="T44" fmla="*/ 49 w 331"/>
                <a:gd name="T45" fmla="*/ 183 h 370"/>
                <a:gd name="T46" fmla="*/ 65 w 331"/>
                <a:gd name="T47" fmla="*/ 264 h 370"/>
                <a:gd name="T48" fmla="*/ 114 w 331"/>
                <a:gd name="T49" fmla="*/ 311 h 370"/>
                <a:gd name="T50" fmla="*/ 180 w 331"/>
                <a:gd name="T51" fmla="*/ 327 h 370"/>
                <a:gd name="T52" fmla="*/ 240 w 331"/>
                <a:gd name="T53" fmla="*/ 315 h 370"/>
                <a:gd name="T54" fmla="*/ 285 w 331"/>
                <a:gd name="T55" fmla="*/ 290 h 370"/>
                <a:gd name="T56" fmla="*/ 285 w 331"/>
                <a:gd name="T57" fmla="*/ 223 h 370"/>
                <a:gd name="T58" fmla="*/ 180 w 331"/>
                <a:gd name="T59"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1" h="370">
                  <a:moveTo>
                    <a:pt x="180" y="223"/>
                  </a:moveTo>
                  <a:lnTo>
                    <a:pt x="180" y="181"/>
                  </a:lnTo>
                  <a:lnTo>
                    <a:pt x="331" y="181"/>
                  </a:lnTo>
                  <a:lnTo>
                    <a:pt x="331" y="314"/>
                  </a:lnTo>
                  <a:cubicBezTo>
                    <a:pt x="308" y="332"/>
                    <a:pt x="284" y="346"/>
                    <a:pt x="259" y="356"/>
                  </a:cubicBezTo>
                  <a:cubicBezTo>
                    <a:pt x="235" y="365"/>
                    <a:pt x="209" y="370"/>
                    <a:pt x="183" y="370"/>
                  </a:cubicBezTo>
                  <a:cubicBezTo>
                    <a:pt x="148" y="370"/>
                    <a:pt x="116" y="362"/>
                    <a:pt x="87" y="347"/>
                  </a:cubicBezTo>
                  <a:cubicBezTo>
                    <a:pt x="59" y="332"/>
                    <a:pt x="37" y="310"/>
                    <a:pt x="22" y="282"/>
                  </a:cubicBezTo>
                  <a:cubicBezTo>
                    <a:pt x="8" y="253"/>
                    <a:pt x="0" y="222"/>
                    <a:pt x="0" y="186"/>
                  </a:cubicBezTo>
                  <a:cubicBezTo>
                    <a:pt x="0" y="152"/>
                    <a:pt x="7" y="119"/>
                    <a:pt x="22" y="89"/>
                  </a:cubicBezTo>
                  <a:cubicBezTo>
                    <a:pt x="37" y="59"/>
                    <a:pt x="58" y="36"/>
                    <a:pt x="85" y="22"/>
                  </a:cubicBezTo>
                  <a:cubicBezTo>
                    <a:pt x="112" y="7"/>
                    <a:pt x="144" y="0"/>
                    <a:pt x="179" y="0"/>
                  </a:cubicBezTo>
                  <a:cubicBezTo>
                    <a:pt x="205" y="0"/>
                    <a:pt x="229" y="4"/>
                    <a:pt x="250" y="12"/>
                  </a:cubicBezTo>
                  <a:cubicBezTo>
                    <a:pt x="271" y="21"/>
                    <a:pt x="287" y="32"/>
                    <a:pt x="299" y="47"/>
                  </a:cubicBezTo>
                  <a:cubicBezTo>
                    <a:pt x="311" y="62"/>
                    <a:pt x="320" y="82"/>
                    <a:pt x="326" y="106"/>
                  </a:cubicBezTo>
                  <a:lnTo>
                    <a:pt x="283" y="118"/>
                  </a:lnTo>
                  <a:cubicBezTo>
                    <a:pt x="278" y="99"/>
                    <a:pt x="271" y="85"/>
                    <a:pt x="263" y="75"/>
                  </a:cubicBezTo>
                  <a:cubicBezTo>
                    <a:pt x="255" y="64"/>
                    <a:pt x="244" y="56"/>
                    <a:pt x="229" y="50"/>
                  </a:cubicBezTo>
                  <a:cubicBezTo>
                    <a:pt x="214" y="43"/>
                    <a:pt x="198" y="40"/>
                    <a:pt x="180" y="40"/>
                  </a:cubicBezTo>
                  <a:cubicBezTo>
                    <a:pt x="158" y="40"/>
                    <a:pt x="139" y="44"/>
                    <a:pt x="124" y="50"/>
                  </a:cubicBezTo>
                  <a:cubicBezTo>
                    <a:pt x="108" y="57"/>
                    <a:pt x="95" y="65"/>
                    <a:pt x="85" y="76"/>
                  </a:cubicBezTo>
                  <a:cubicBezTo>
                    <a:pt x="76" y="87"/>
                    <a:pt x="68" y="99"/>
                    <a:pt x="63" y="111"/>
                  </a:cubicBezTo>
                  <a:cubicBezTo>
                    <a:pt x="54" y="134"/>
                    <a:pt x="49" y="158"/>
                    <a:pt x="49" y="183"/>
                  </a:cubicBezTo>
                  <a:cubicBezTo>
                    <a:pt x="49" y="215"/>
                    <a:pt x="55" y="242"/>
                    <a:pt x="65" y="264"/>
                  </a:cubicBezTo>
                  <a:cubicBezTo>
                    <a:pt x="76" y="285"/>
                    <a:pt x="93" y="301"/>
                    <a:pt x="114" y="311"/>
                  </a:cubicBezTo>
                  <a:cubicBezTo>
                    <a:pt x="135" y="322"/>
                    <a:pt x="157" y="327"/>
                    <a:pt x="180" y="327"/>
                  </a:cubicBezTo>
                  <a:cubicBezTo>
                    <a:pt x="201" y="327"/>
                    <a:pt x="221" y="323"/>
                    <a:pt x="240" y="315"/>
                  </a:cubicBezTo>
                  <a:cubicBezTo>
                    <a:pt x="260" y="307"/>
                    <a:pt x="275" y="299"/>
                    <a:pt x="285" y="290"/>
                  </a:cubicBezTo>
                  <a:lnTo>
                    <a:pt x="285" y="223"/>
                  </a:lnTo>
                  <a:lnTo>
                    <a:pt x="180"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94">
              <a:extLst>
                <a:ext uri="{FF2B5EF4-FFF2-40B4-BE49-F238E27FC236}">
                  <a16:creationId xmlns:a16="http://schemas.microsoft.com/office/drawing/2014/main" id="{C9C41CEF-F9E9-465B-8D7B-0378FE703D1F}"/>
                </a:ext>
              </a:extLst>
            </p:cNvPr>
            <p:cNvSpPr>
              <a:spLocks noEditPoints="1"/>
            </p:cNvSpPr>
            <p:nvPr/>
          </p:nvSpPr>
          <p:spPr bwMode="auto">
            <a:xfrm>
              <a:off x="9124954" y="4813308"/>
              <a:ext cx="69850" cy="79375"/>
            </a:xfrm>
            <a:custGeom>
              <a:avLst/>
              <a:gdLst>
                <a:gd name="T0" fmla="*/ 0 w 315"/>
                <a:gd name="T1" fmla="*/ 358 h 358"/>
                <a:gd name="T2" fmla="*/ 0 w 315"/>
                <a:gd name="T3" fmla="*/ 0 h 358"/>
                <a:gd name="T4" fmla="*/ 158 w 315"/>
                <a:gd name="T5" fmla="*/ 0 h 358"/>
                <a:gd name="T6" fmla="*/ 231 w 315"/>
                <a:gd name="T7" fmla="*/ 10 h 358"/>
                <a:gd name="T8" fmla="*/ 271 w 315"/>
                <a:gd name="T9" fmla="*/ 43 h 358"/>
                <a:gd name="T10" fmla="*/ 286 w 315"/>
                <a:gd name="T11" fmla="*/ 97 h 358"/>
                <a:gd name="T12" fmla="*/ 261 w 315"/>
                <a:gd name="T13" fmla="*/ 162 h 358"/>
                <a:gd name="T14" fmla="*/ 185 w 315"/>
                <a:gd name="T15" fmla="*/ 195 h 358"/>
                <a:gd name="T16" fmla="*/ 213 w 315"/>
                <a:gd name="T17" fmla="*/ 213 h 358"/>
                <a:gd name="T18" fmla="*/ 253 w 315"/>
                <a:gd name="T19" fmla="*/ 260 h 358"/>
                <a:gd name="T20" fmla="*/ 315 w 315"/>
                <a:gd name="T21" fmla="*/ 358 h 358"/>
                <a:gd name="T22" fmla="*/ 255 w 315"/>
                <a:gd name="T23" fmla="*/ 358 h 358"/>
                <a:gd name="T24" fmla="*/ 208 w 315"/>
                <a:gd name="T25" fmla="*/ 283 h 358"/>
                <a:gd name="T26" fmla="*/ 174 w 315"/>
                <a:gd name="T27" fmla="*/ 234 h 358"/>
                <a:gd name="T28" fmla="*/ 150 w 315"/>
                <a:gd name="T29" fmla="*/ 210 h 358"/>
                <a:gd name="T30" fmla="*/ 128 w 315"/>
                <a:gd name="T31" fmla="*/ 200 h 358"/>
                <a:gd name="T32" fmla="*/ 102 w 315"/>
                <a:gd name="T33" fmla="*/ 199 h 358"/>
                <a:gd name="T34" fmla="*/ 47 w 315"/>
                <a:gd name="T35" fmla="*/ 199 h 358"/>
                <a:gd name="T36" fmla="*/ 47 w 315"/>
                <a:gd name="T37" fmla="*/ 358 h 358"/>
                <a:gd name="T38" fmla="*/ 0 w 315"/>
                <a:gd name="T39" fmla="*/ 358 h 358"/>
                <a:gd name="T40" fmla="*/ 47 w 315"/>
                <a:gd name="T41" fmla="*/ 158 h 358"/>
                <a:gd name="T42" fmla="*/ 149 w 315"/>
                <a:gd name="T43" fmla="*/ 158 h 358"/>
                <a:gd name="T44" fmla="*/ 200 w 315"/>
                <a:gd name="T45" fmla="*/ 151 h 358"/>
                <a:gd name="T46" fmla="*/ 227 w 315"/>
                <a:gd name="T47" fmla="*/ 130 h 358"/>
                <a:gd name="T48" fmla="*/ 237 w 315"/>
                <a:gd name="T49" fmla="*/ 97 h 358"/>
                <a:gd name="T50" fmla="*/ 218 w 315"/>
                <a:gd name="T51" fmla="*/ 56 h 358"/>
                <a:gd name="T52" fmla="*/ 160 w 315"/>
                <a:gd name="T53" fmla="*/ 39 h 358"/>
                <a:gd name="T54" fmla="*/ 47 w 315"/>
                <a:gd name="T55" fmla="*/ 39 h 358"/>
                <a:gd name="T56" fmla="*/ 47 w 315"/>
                <a:gd name="T57" fmla="*/ 1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358">
                  <a:moveTo>
                    <a:pt x="0" y="358"/>
                  </a:moveTo>
                  <a:lnTo>
                    <a:pt x="0" y="0"/>
                  </a:lnTo>
                  <a:lnTo>
                    <a:pt x="158" y="0"/>
                  </a:lnTo>
                  <a:cubicBezTo>
                    <a:pt x="190" y="0"/>
                    <a:pt x="214" y="3"/>
                    <a:pt x="231" y="10"/>
                  </a:cubicBezTo>
                  <a:cubicBezTo>
                    <a:pt x="248" y="16"/>
                    <a:pt x="261" y="27"/>
                    <a:pt x="271" y="43"/>
                  </a:cubicBezTo>
                  <a:cubicBezTo>
                    <a:pt x="281" y="60"/>
                    <a:pt x="286" y="78"/>
                    <a:pt x="286" y="97"/>
                  </a:cubicBezTo>
                  <a:cubicBezTo>
                    <a:pt x="286" y="123"/>
                    <a:pt x="278" y="144"/>
                    <a:pt x="261" y="162"/>
                  </a:cubicBezTo>
                  <a:cubicBezTo>
                    <a:pt x="245" y="179"/>
                    <a:pt x="219" y="190"/>
                    <a:pt x="185" y="195"/>
                  </a:cubicBezTo>
                  <a:cubicBezTo>
                    <a:pt x="197" y="201"/>
                    <a:pt x="207" y="207"/>
                    <a:pt x="213" y="213"/>
                  </a:cubicBezTo>
                  <a:cubicBezTo>
                    <a:pt x="227" y="225"/>
                    <a:pt x="240" y="241"/>
                    <a:pt x="253" y="260"/>
                  </a:cubicBezTo>
                  <a:lnTo>
                    <a:pt x="315" y="358"/>
                  </a:lnTo>
                  <a:lnTo>
                    <a:pt x="255" y="358"/>
                  </a:lnTo>
                  <a:lnTo>
                    <a:pt x="208" y="283"/>
                  </a:lnTo>
                  <a:cubicBezTo>
                    <a:pt x="194" y="262"/>
                    <a:pt x="183" y="245"/>
                    <a:pt x="174" y="234"/>
                  </a:cubicBezTo>
                  <a:cubicBezTo>
                    <a:pt x="165" y="223"/>
                    <a:pt x="157" y="215"/>
                    <a:pt x="150" y="210"/>
                  </a:cubicBezTo>
                  <a:cubicBezTo>
                    <a:pt x="143" y="205"/>
                    <a:pt x="136" y="202"/>
                    <a:pt x="128" y="200"/>
                  </a:cubicBezTo>
                  <a:cubicBezTo>
                    <a:pt x="123" y="199"/>
                    <a:pt x="114" y="199"/>
                    <a:pt x="102" y="199"/>
                  </a:cubicBezTo>
                  <a:lnTo>
                    <a:pt x="47" y="199"/>
                  </a:lnTo>
                  <a:lnTo>
                    <a:pt x="47" y="358"/>
                  </a:lnTo>
                  <a:lnTo>
                    <a:pt x="0" y="358"/>
                  </a:lnTo>
                  <a:close/>
                  <a:moveTo>
                    <a:pt x="47" y="158"/>
                  </a:moveTo>
                  <a:lnTo>
                    <a:pt x="149" y="158"/>
                  </a:lnTo>
                  <a:cubicBezTo>
                    <a:pt x="170" y="158"/>
                    <a:pt x="187" y="156"/>
                    <a:pt x="200" y="151"/>
                  </a:cubicBezTo>
                  <a:cubicBezTo>
                    <a:pt x="212" y="147"/>
                    <a:pt x="221" y="139"/>
                    <a:pt x="227" y="130"/>
                  </a:cubicBezTo>
                  <a:cubicBezTo>
                    <a:pt x="234" y="120"/>
                    <a:pt x="237" y="109"/>
                    <a:pt x="237" y="97"/>
                  </a:cubicBezTo>
                  <a:cubicBezTo>
                    <a:pt x="237" y="80"/>
                    <a:pt x="231" y="67"/>
                    <a:pt x="218" y="56"/>
                  </a:cubicBezTo>
                  <a:cubicBezTo>
                    <a:pt x="206" y="45"/>
                    <a:pt x="187" y="39"/>
                    <a:pt x="160" y="39"/>
                  </a:cubicBezTo>
                  <a:lnTo>
                    <a:pt x="47" y="39"/>
                  </a:lnTo>
                  <a:lnTo>
                    <a:pt x="47"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95">
              <a:extLst>
                <a:ext uri="{FF2B5EF4-FFF2-40B4-BE49-F238E27FC236}">
                  <a16:creationId xmlns:a16="http://schemas.microsoft.com/office/drawing/2014/main" id="{B0B627A9-E9D6-4B0C-9DD2-318AEDFC97C5}"/>
                </a:ext>
              </a:extLst>
            </p:cNvPr>
            <p:cNvSpPr>
              <a:spLocks noEditPoints="1"/>
            </p:cNvSpPr>
            <p:nvPr/>
          </p:nvSpPr>
          <p:spPr bwMode="auto">
            <a:xfrm>
              <a:off x="9196391" y="4813308"/>
              <a:ext cx="73025" cy="79375"/>
            </a:xfrm>
            <a:custGeom>
              <a:avLst/>
              <a:gdLst>
                <a:gd name="T0" fmla="*/ 0 w 335"/>
                <a:gd name="T1" fmla="*/ 358 h 358"/>
                <a:gd name="T2" fmla="*/ 137 w 335"/>
                <a:gd name="T3" fmla="*/ 0 h 358"/>
                <a:gd name="T4" fmla="*/ 188 w 335"/>
                <a:gd name="T5" fmla="*/ 0 h 358"/>
                <a:gd name="T6" fmla="*/ 335 w 335"/>
                <a:gd name="T7" fmla="*/ 358 h 358"/>
                <a:gd name="T8" fmla="*/ 281 w 335"/>
                <a:gd name="T9" fmla="*/ 358 h 358"/>
                <a:gd name="T10" fmla="*/ 239 w 335"/>
                <a:gd name="T11" fmla="*/ 249 h 358"/>
                <a:gd name="T12" fmla="*/ 89 w 335"/>
                <a:gd name="T13" fmla="*/ 249 h 358"/>
                <a:gd name="T14" fmla="*/ 50 w 335"/>
                <a:gd name="T15" fmla="*/ 358 h 358"/>
                <a:gd name="T16" fmla="*/ 0 w 335"/>
                <a:gd name="T17" fmla="*/ 358 h 358"/>
                <a:gd name="T18" fmla="*/ 103 w 335"/>
                <a:gd name="T19" fmla="*/ 211 h 358"/>
                <a:gd name="T20" fmla="*/ 225 w 335"/>
                <a:gd name="T21" fmla="*/ 211 h 358"/>
                <a:gd name="T22" fmla="*/ 187 w 335"/>
                <a:gd name="T23" fmla="*/ 112 h 358"/>
                <a:gd name="T24" fmla="*/ 162 w 335"/>
                <a:gd name="T25" fmla="*/ 37 h 358"/>
                <a:gd name="T26" fmla="*/ 142 w 335"/>
                <a:gd name="T27" fmla="*/ 106 h 358"/>
                <a:gd name="T28" fmla="*/ 103 w 335"/>
                <a:gd name="T29" fmla="*/ 21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358">
                  <a:moveTo>
                    <a:pt x="0" y="358"/>
                  </a:moveTo>
                  <a:lnTo>
                    <a:pt x="137" y="0"/>
                  </a:lnTo>
                  <a:lnTo>
                    <a:pt x="188" y="0"/>
                  </a:lnTo>
                  <a:lnTo>
                    <a:pt x="335" y="358"/>
                  </a:lnTo>
                  <a:lnTo>
                    <a:pt x="281" y="358"/>
                  </a:lnTo>
                  <a:lnTo>
                    <a:pt x="239" y="249"/>
                  </a:lnTo>
                  <a:lnTo>
                    <a:pt x="89" y="249"/>
                  </a:lnTo>
                  <a:lnTo>
                    <a:pt x="50" y="358"/>
                  </a:lnTo>
                  <a:lnTo>
                    <a:pt x="0" y="358"/>
                  </a:lnTo>
                  <a:close/>
                  <a:moveTo>
                    <a:pt x="103" y="211"/>
                  </a:moveTo>
                  <a:lnTo>
                    <a:pt x="225" y="211"/>
                  </a:lnTo>
                  <a:lnTo>
                    <a:pt x="187" y="112"/>
                  </a:lnTo>
                  <a:cubicBezTo>
                    <a:pt x="176" y="81"/>
                    <a:pt x="167" y="57"/>
                    <a:pt x="162" y="37"/>
                  </a:cubicBezTo>
                  <a:cubicBezTo>
                    <a:pt x="157" y="60"/>
                    <a:pt x="151" y="83"/>
                    <a:pt x="142" y="106"/>
                  </a:cubicBezTo>
                  <a:lnTo>
                    <a:pt x="103"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96">
              <a:extLst>
                <a:ext uri="{FF2B5EF4-FFF2-40B4-BE49-F238E27FC236}">
                  <a16:creationId xmlns:a16="http://schemas.microsoft.com/office/drawing/2014/main" id="{16A65D06-5A9C-4FB6-8548-EF6D9BB4A392}"/>
                </a:ext>
              </a:extLst>
            </p:cNvPr>
            <p:cNvSpPr>
              <a:spLocks/>
            </p:cNvSpPr>
            <p:nvPr/>
          </p:nvSpPr>
          <p:spPr bwMode="auto">
            <a:xfrm>
              <a:off x="9278941" y="4813308"/>
              <a:ext cx="74613" cy="79375"/>
            </a:xfrm>
            <a:custGeom>
              <a:avLst/>
              <a:gdLst>
                <a:gd name="T0" fmla="*/ 0 w 341"/>
                <a:gd name="T1" fmla="*/ 358 h 358"/>
                <a:gd name="T2" fmla="*/ 0 w 341"/>
                <a:gd name="T3" fmla="*/ 0 h 358"/>
                <a:gd name="T4" fmla="*/ 71 w 341"/>
                <a:gd name="T5" fmla="*/ 0 h 358"/>
                <a:gd name="T6" fmla="*/ 156 w 341"/>
                <a:gd name="T7" fmla="*/ 253 h 358"/>
                <a:gd name="T8" fmla="*/ 173 w 341"/>
                <a:gd name="T9" fmla="*/ 306 h 358"/>
                <a:gd name="T10" fmla="*/ 192 w 341"/>
                <a:gd name="T11" fmla="*/ 249 h 358"/>
                <a:gd name="T12" fmla="*/ 278 w 341"/>
                <a:gd name="T13" fmla="*/ 0 h 358"/>
                <a:gd name="T14" fmla="*/ 341 w 341"/>
                <a:gd name="T15" fmla="*/ 0 h 358"/>
                <a:gd name="T16" fmla="*/ 341 w 341"/>
                <a:gd name="T17" fmla="*/ 358 h 358"/>
                <a:gd name="T18" fmla="*/ 296 w 341"/>
                <a:gd name="T19" fmla="*/ 358 h 358"/>
                <a:gd name="T20" fmla="*/ 296 w 341"/>
                <a:gd name="T21" fmla="*/ 58 h 358"/>
                <a:gd name="T22" fmla="*/ 192 w 341"/>
                <a:gd name="T23" fmla="*/ 358 h 358"/>
                <a:gd name="T24" fmla="*/ 149 w 341"/>
                <a:gd name="T25" fmla="*/ 358 h 358"/>
                <a:gd name="T26" fmla="*/ 45 w 341"/>
                <a:gd name="T27" fmla="*/ 53 h 358"/>
                <a:gd name="T28" fmla="*/ 45 w 341"/>
                <a:gd name="T29" fmla="*/ 358 h 358"/>
                <a:gd name="T30" fmla="*/ 0 w 341"/>
                <a:gd name="T31"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358">
                  <a:moveTo>
                    <a:pt x="0" y="358"/>
                  </a:moveTo>
                  <a:lnTo>
                    <a:pt x="0" y="0"/>
                  </a:lnTo>
                  <a:lnTo>
                    <a:pt x="71" y="0"/>
                  </a:lnTo>
                  <a:lnTo>
                    <a:pt x="156" y="253"/>
                  </a:lnTo>
                  <a:cubicBezTo>
                    <a:pt x="164" y="277"/>
                    <a:pt x="169" y="294"/>
                    <a:pt x="173" y="306"/>
                  </a:cubicBezTo>
                  <a:cubicBezTo>
                    <a:pt x="177" y="293"/>
                    <a:pt x="183" y="274"/>
                    <a:pt x="192" y="249"/>
                  </a:cubicBezTo>
                  <a:lnTo>
                    <a:pt x="278" y="0"/>
                  </a:lnTo>
                  <a:lnTo>
                    <a:pt x="341" y="0"/>
                  </a:lnTo>
                  <a:lnTo>
                    <a:pt x="341" y="358"/>
                  </a:lnTo>
                  <a:lnTo>
                    <a:pt x="296" y="358"/>
                  </a:lnTo>
                  <a:lnTo>
                    <a:pt x="296" y="58"/>
                  </a:lnTo>
                  <a:lnTo>
                    <a:pt x="192" y="358"/>
                  </a:lnTo>
                  <a:lnTo>
                    <a:pt x="149" y="358"/>
                  </a:lnTo>
                  <a:lnTo>
                    <a:pt x="45" y="53"/>
                  </a:lnTo>
                  <a:lnTo>
                    <a:pt x="45" y="358"/>
                  </a:lnTo>
                  <a:lnTo>
                    <a:pt x="0"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6" name="Group 495">
            <a:extLst>
              <a:ext uri="{FF2B5EF4-FFF2-40B4-BE49-F238E27FC236}">
                <a16:creationId xmlns:a16="http://schemas.microsoft.com/office/drawing/2014/main" id="{6352BA34-546C-4DB8-BB86-CFB747271784}"/>
              </a:ext>
            </a:extLst>
          </p:cNvPr>
          <p:cNvGrpSpPr/>
          <p:nvPr/>
        </p:nvGrpSpPr>
        <p:grpSpPr>
          <a:xfrm>
            <a:off x="5010153" y="1687513"/>
            <a:ext cx="1381122" cy="700091"/>
            <a:chOff x="5010153" y="1687513"/>
            <a:chExt cx="1381122" cy="700091"/>
          </a:xfrm>
        </p:grpSpPr>
        <p:sp>
          <p:nvSpPr>
            <p:cNvPr id="143" name="Freeform 289">
              <a:extLst>
                <a:ext uri="{FF2B5EF4-FFF2-40B4-BE49-F238E27FC236}">
                  <a16:creationId xmlns:a16="http://schemas.microsoft.com/office/drawing/2014/main" id="{1A851E5D-92C5-4E50-A89A-DDFDC1EDF0E5}"/>
                </a:ext>
              </a:extLst>
            </p:cNvPr>
            <p:cNvSpPr>
              <a:spLocks/>
            </p:cNvSpPr>
            <p:nvPr/>
          </p:nvSpPr>
          <p:spPr bwMode="auto">
            <a:xfrm>
              <a:off x="5010153" y="1701802"/>
              <a:ext cx="709613" cy="406401"/>
            </a:xfrm>
            <a:custGeom>
              <a:avLst/>
              <a:gdLst>
                <a:gd name="T0" fmla="*/ 2625 w 3200"/>
                <a:gd name="T1" fmla="*/ 110 h 1825"/>
                <a:gd name="T2" fmla="*/ 2435 w 3200"/>
                <a:gd name="T3" fmla="*/ 0 h 1825"/>
                <a:gd name="T4" fmla="*/ 3200 w 3200"/>
                <a:gd name="T5" fmla="*/ 0 h 1825"/>
                <a:gd name="T6" fmla="*/ 3200 w 3200"/>
                <a:gd name="T7" fmla="*/ 444 h 1825"/>
                <a:gd name="T8" fmla="*/ 3008 w 3200"/>
                <a:gd name="T9" fmla="*/ 331 h 1825"/>
                <a:gd name="T10" fmla="*/ 384 w 3200"/>
                <a:gd name="T11" fmla="*/ 1825 h 1825"/>
                <a:gd name="T12" fmla="*/ 0 w 3200"/>
                <a:gd name="T13" fmla="*/ 1604 h 1825"/>
              </a:gdLst>
              <a:ahLst/>
              <a:cxnLst>
                <a:cxn ang="0">
                  <a:pos x="T0" y="T1"/>
                </a:cxn>
                <a:cxn ang="0">
                  <a:pos x="T2" y="T3"/>
                </a:cxn>
                <a:cxn ang="0">
                  <a:pos x="T4" y="T5"/>
                </a:cxn>
                <a:cxn ang="0">
                  <a:pos x="T6" y="T7"/>
                </a:cxn>
                <a:cxn ang="0">
                  <a:pos x="T8" y="T9"/>
                </a:cxn>
                <a:cxn ang="0">
                  <a:pos x="T10" y="T11"/>
                </a:cxn>
                <a:cxn ang="0">
                  <a:pos x="T12" y="T13"/>
                </a:cxn>
              </a:cxnLst>
              <a:rect l="0" t="0" r="r" b="b"/>
              <a:pathLst>
                <a:path w="3200" h="1825">
                  <a:moveTo>
                    <a:pt x="2625" y="110"/>
                  </a:moveTo>
                  <a:lnTo>
                    <a:pt x="2435" y="0"/>
                  </a:lnTo>
                  <a:lnTo>
                    <a:pt x="3200" y="0"/>
                  </a:lnTo>
                  <a:lnTo>
                    <a:pt x="3200" y="444"/>
                  </a:lnTo>
                  <a:lnTo>
                    <a:pt x="3008" y="331"/>
                  </a:lnTo>
                  <a:lnTo>
                    <a:pt x="384" y="1825"/>
                  </a:lnTo>
                  <a:lnTo>
                    <a:pt x="0" y="1604"/>
                  </a:lnTo>
                </a:path>
              </a:pathLst>
            </a:custGeom>
            <a:solidFill>
              <a:srgbClr val="F4B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95" name="Group 494">
              <a:extLst>
                <a:ext uri="{FF2B5EF4-FFF2-40B4-BE49-F238E27FC236}">
                  <a16:creationId xmlns:a16="http://schemas.microsoft.com/office/drawing/2014/main" id="{7E4D0DA1-D23E-4455-A011-C0DF0A3A73DD}"/>
                </a:ext>
              </a:extLst>
            </p:cNvPr>
            <p:cNvGrpSpPr/>
            <p:nvPr/>
          </p:nvGrpSpPr>
          <p:grpSpPr>
            <a:xfrm>
              <a:off x="5022853" y="1687513"/>
              <a:ext cx="1368422" cy="700091"/>
              <a:chOff x="5022853" y="1687513"/>
              <a:chExt cx="1368422" cy="700091"/>
            </a:xfrm>
          </p:grpSpPr>
          <p:grpSp>
            <p:nvGrpSpPr>
              <p:cNvPr id="279" name="Group 278">
                <a:extLst>
                  <a:ext uri="{FF2B5EF4-FFF2-40B4-BE49-F238E27FC236}">
                    <a16:creationId xmlns:a16="http://schemas.microsoft.com/office/drawing/2014/main" id="{B2056902-EF96-40B4-A17F-07F482A767D2}"/>
                  </a:ext>
                </a:extLst>
              </p:cNvPr>
              <p:cNvGrpSpPr/>
              <p:nvPr/>
            </p:nvGrpSpPr>
            <p:grpSpPr>
              <a:xfrm>
                <a:off x="5780090" y="1912940"/>
                <a:ext cx="127001" cy="293688"/>
                <a:chOff x="5780090" y="1912940"/>
                <a:chExt cx="127001" cy="293688"/>
              </a:xfrm>
            </p:grpSpPr>
            <p:sp>
              <p:nvSpPr>
                <p:cNvPr id="184" name="Freeform 330">
                  <a:extLst>
                    <a:ext uri="{FF2B5EF4-FFF2-40B4-BE49-F238E27FC236}">
                      <a16:creationId xmlns:a16="http://schemas.microsoft.com/office/drawing/2014/main" id="{4F65063F-9E84-4D99-810D-59C755B3C482}"/>
                    </a:ext>
                  </a:extLst>
                </p:cNvPr>
                <p:cNvSpPr>
                  <a:spLocks/>
                </p:cNvSpPr>
                <p:nvPr/>
              </p:nvSpPr>
              <p:spPr bwMode="auto">
                <a:xfrm>
                  <a:off x="5780090" y="1912940"/>
                  <a:ext cx="127000" cy="293688"/>
                </a:xfrm>
                <a:custGeom>
                  <a:avLst/>
                  <a:gdLst>
                    <a:gd name="T0" fmla="*/ 0 w 574"/>
                    <a:gd name="T1" fmla="*/ 0 h 1315"/>
                    <a:gd name="T2" fmla="*/ 341 w 574"/>
                    <a:gd name="T3" fmla="*/ 194 h 1315"/>
                    <a:gd name="T4" fmla="*/ 574 w 574"/>
                    <a:gd name="T5" fmla="*/ 590 h 1315"/>
                    <a:gd name="T6" fmla="*/ 574 w 574"/>
                    <a:gd name="T7" fmla="*/ 1315 h 1315"/>
                    <a:gd name="T8" fmla="*/ 0 w 574"/>
                    <a:gd name="T9" fmla="*/ 985 h 1315"/>
                    <a:gd name="T10" fmla="*/ 0 w 574"/>
                    <a:gd name="T11" fmla="*/ 0 h 1315"/>
                  </a:gdLst>
                  <a:ahLst/>
                  <a:cxnLst>
                    <a:cxn ang="0">
                      <a:pos x="T0" y="T1"/>
                    </a:cxn>
                    <a:cxn ang="0">
                      <a:pos x="T2" y="T3"/>
                    </a:cxn>
                    <a:cxn ang="0">
                      <a:pos x="T4" y="T5"/>
                    </a:cxn>
                    <a:cxn ang="0">
                      <a:pos x="T6" y="T7"/>
                    </a:cxn>
                    <a:cxn ang="0">
                      <a:pos x="T8" y="T9"/>
                    </a:cxn>
                    <a:cxn ang="0">
                      <a:pos x="T10" y="T11"/>
                    </a:cxn>
                  </a:cxnLst>
                  <a:rect l="0" t="0" r="r" b="b"/>
                  <a:pathLst>
                    <a:path w="574" h="1315">
                      <a:moveTo>
                        <a:pt x="0" y="0"/>
                      </a:moveTo>
                      <a:lnTo>
                        <a:pt x="341" y="194"/>
                      </a:lnTo>
                      <a:lnTo>
                        <a:pt x="574" y="590"/>
                      </a:lnTo>
                      <a:lnTo>
                        <a:pt x="574" y="1315"/>
                      </a:lnTo>
                      <a:lnTo>
                        <a:pt x="0" y="985"/>
                      </a:lnTo>
                      <a:lnTo>
                        <a:pt x="0" y="0"/>
                      </a:lnTo>
                      <a:close/>
                    </a:path>
                  </a:pathLst>
                </a:custGeom>
                <a:solidFill>
                  <a:srgbClr val="FFFFFF"/>
                </a:solidFill>
                <a:ln w="7938" cap="rnd">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331">
                  <a:extLst>
                    <a:ext uri="{FF2B5EF4-FFF2-40B4-BE49-F238E27FC236}">
                      <a16:creationId xmlns:a16="http://schemas.microsoft.com/office/drawing/2014/main" id="{E246A632-F2AB-462D-ADDF-6AC680C90B55}"/>
                    </a:ext>
                  </a:extLst>
                </p:cNvPr>
                <p:cNvSpPr>
                  <a:spLocks/>
                </p:cNvSpPr>
                <p:nvPr/>
              </p:nvSpPr>
              <p:spPr bwMode="auto">
                <a:xfrm>
                  <a:off x="5857878" y="1958978"/>
                  <a:ext cx="49213"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noFill/>
                <a:ln w="7938" cap="rnd">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7" name="Group 276">
                <a:extLst>
                  <a:ext uri="{FF2B5EF4-FFF2-40B4-BE49-F238E27FC236}">
                    <a16:creationId xmlns:a16="http://schemas.microsoft.com/office/drawing/2014/main" id="{034F87D4-15A3-4815-83F7-5B2FB26FE597}"/>
                  </a:ext>
                </a:extLst>
              </p:cNvPr>
              <p:cNvGrpSpPr/>
              <p:nvPr/>
            </p:nvGrpSpPr>
            <p:grpSpPr>
              <a:xfrm>
                <a:off x="5022853" y="2101853"/>
                <a:ext cx="809625" cy="285751"/>
                <a:chOff x="5022853" y="2101853"/>
                <a:chExt cx="809625" cy="285751"/>
              </a:xfrm>
            </p:grpSpPr>
            <p:sp>
              <p:nvSpPr>
                <p:cNvPr id="186" name="Freeform 332">
                  <a:extLst>
                    <a:ext uri="{FF2B5EF4-FFF2-40B4-BE49-F238E27FC236}">
                      <a16:creationId xmlns:a16="http://schemas.microsoft.com/office/drawing/2014/main" id="{C753A5B9-52D9-460E-9213-EFE82AC0954D}"/>
                    </a:ext>
                  </a:extLst>
                </p:cNvPr>
                <p:cNvSpPr>
                  <a:spLocks/>
                </p:cNvSpPr>
                <p:nvPr/>
              </p:nvSpPr>
              <p:spPr bwMode="auto">
                <a:xfrm>
                  <a:off x="5041903" y="2124078"/>
                  <a:ext cx="755650" cy="263526"/>
                </a:xfrm>
                <a:custGeom>
                  <a:avLst/>
                  <a:gdLst>
                    <a:gd name="T0" fmla="*/ 0 w 3405"/>
                    <a:gd name="T1" fmla="*/ 732 h 1188"/>
                    <a:gd name="T2" fmla="*/ 1737 w 3405"/>
                    <a:gd name="T3" fmla="*/ 725 h 1188"/>
                    <a:gd name="T4" fmla="*/ 3405 w 3405"/>
                    <a:gd name="T5" fmla="*/ 0 h 1188"/>
                  </a:gdLst>
                  <a:ahLst/>
                  <a:cxnLst>
                    <a:cxn ang="0">
                      <a:pos x="T0" y="T1"/>
                    </a:cxn>
                    <a:cxn ang="0">
                      <a:pos x="T2" y="T3"/>
                    </a:cxn>
                    <a:cxn ang="0">
                      <a:pos x="T4" y="T5"/>
                    </a:cxn>
                  </a:cxnLst>
                  <a:rect l="0" t="0" r="r" b="b"/>
                  <a:pathLst>
                    <a:path w="3405" h="1188">
                      <a:moveTo>
                        <a:pt x="0" y="732"/>
                      </a:moveTo>
                      <a:cubicBezTo>
                        <a:pt x="0" y="732"/>
                        <a:pt x="646" y="1188"/>
                        <a:pt x="1737" y="725"/>
                      </a:cubicBezTo>
                      <a:cubicBezTo>
                        <a:pt x="2828" y="262"/>
                        <a:pt x="3405" y="0"/>
                        <a:pt x="3405" y="0"/>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333">
                  <a:extLst>
                    <a:ext uri="{FF2B5EF4-FFF2-40B4-BE49-F238E27FC236}">
                      <a16:creationId xmlns:a16="http://schemas.microsoft.com/office/drawing/2014/main" id="{B8C2E5A9-3DD7-420D-BE9C-37CF186767F7}"/>
                    </a:ext>
                  </a:extLst>
                </p:cNvPr>
                <p:cNvSpPr>
                  <a:spLocks/>
                </p:cNvSpPr>
                <p:nvPr/>
              </p:nvSpPr>
              <p:spPr bwMode="auto">
                <a:xfrm>
                  <a:off x="5022853" y="2268541"/>
                  <a:ext cx="38100" cy="36513"/>
                </a:xfrm>
                <a:custGeom>
                  <a:avLst/>
                  <a:gdLst>
                    <a:gd name="T0" fmla="*/ 147 w 171"/>
                    <a:gd name="T1" fmla="*/ 129 h 171"/>
                    <a:gd name="T2" fmla="*/ 42 w 171"/>
                    <a:gd name="T3" fmla="*/ 147 h 171"/>
                    <a:gd name="T4" fmla="*/ 24 w 171"/>
                    <a:gd name="T5" fmla="*/ 42 h 171"/>
                    <a:gd name="T6" fmla="*/ 129 w 171"/>
                    <a:gd name="T7" fmla="*/ 24 h 171"/>
                    <a:gd name="T8" fmla="*/ 147 w 171"/>
                    <a:gd name="T9" fmla="*/ 129 h 171"/>
                  </a:gdLst>
                  <a:ahLst/>
                  <a:cxnLst>
                    <a:cxn ang="0">
                      <a:pos x="T0" y="T1"/>
                    </a:cxn>
                    <a:cxn ang="0">
                      <a:pos x="T2" y="T3"/>
                    </a:cxn>
                    <a:cxn ang="0">
                      <a:pos x="T4" y="T5"/>
                    </a:cxn>
                    <a:cxn ang="0">
                      <a:pos x="T6" y="T7"/>
                    </a:cxn>
                    <a:cxn ang="0">
                      <a:pos x="T8" y="T9"/>
                    </a:cxn>
                  </a:cxnLst>
                  <a:rect l="0" t="0" r="r" b="b"/>
                  <a:pathLst>
                    <a:path w="171" h="171">
                      <a:moveTo>
                        <a:pt x="147" y="129"/>
                      </a:moveTo>
                      <a:cubicBezTo>
                        <a:pt x="123" y="163"/>
                        <a:pt x="76" y="171"/>
                        <a:pt x="42" y="147"/>
                      </a:cubicBezTo>
                      <a:cubicBezTo>
                        <a:pt x="8" y="123"/>
                        <a:pt x="0" y="76"/>
                        <a:pt x="24" y="42"/>
                      </a:cubicBezTo>
                      <a:cubicBezTo>
                        <a:pt x="48" y="8"/>
                        <a:pt x="95" y="0"/>
                        <a:pt x="129" y="24"/>
                      </a:cubicBezTo>
                      <a:cubicBezTo>
                        <a:pt x="163" y="48"/>
                        <a:pt x="171" y="95"/>
                        <a:pt x="147" y="129"/>
                      </a:cubicBez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334">
                  <a:extLst>
                    <a:ext uri="{FF2B5EF4-FFF2-40B4-BE49-F238E27FC236}">
                      <a16:creationId xmlns:a16="http://schemas.microsoft.com/office/drawing/2014/main" id="{17F61A6E-CBA0-4E1B-9740-DDDA8BF34744}"/>
                    </a:ext>
                  </a:extLst>
                </p:cNvPr>
                <p:cNvSpPr>
                  <a:spLocks/>
                </p:cNvSpPr>
                <p:nvPr/>
              </p:nvSpPr>
              <p:spPr bwMode="auto">
                <a:xfrm>
                  <a:off x="5767390" y="2101853"/>
                  <a:ext cx="65088" cy="60325"/>
                </a:xfrm>
                <a:custGeom>
                  <a:avLst/>
                  <a:gdLst>
                    <a:gd name="T0" fmla="*/ 298 w 298"/>
                    <a:gd name="T1" fmla="*/ 30 h 273"/>
                    <a:gd name="T2" fmla="*/ 124 w 298"/>
                    <a:gd name="T3" fmla="*/ 273 h 273"/>
                    <a:gd name="T4" fmla="*/ 0 w 298"/>
                    <a:gd name="T5" fmla="*/ 0 h 273"/>
                    <a:gd name="T6" fmla="*/ 298 w 298"/>
                    <a:gd name="T7" fmla="*/ 30 h 273"/>
                  </a:gdLst>
                  <a:ahLst/>
                  <a:cxnLst>
                    <a:cxn ang="0">
                      <a:pos x="T0" y="T1"/>
                    </a:cxn>
                    <a:cxn ang="0">
                      <a:pos x="T2" y="T3"/>
                    </a:cxn>
                    <a:cxn ang="0">
                      <a:pos x="T4" y="T5"/>
                    </a:cxn>
                    <a:cxn ang="0">
                      <a:pos x="T6" y="T7"/>
                    </a:cxn>
                  </a:cxnLst>
                  <a:rect l="0" t="0" r="r" b="b"/>
                  <a:pathLst>
                    <a:path w="298" h="273">
                      <a:moveTo>
                        <a:pt x="298" y="30"/>
                      </a:moveTo>
                      <a:lnTo>
                        <a:pt x="124" y="273"/>
                      </a:lnTo>
                      <a:lnTo>
                        <a:pt x="0" y="0"/>
                      </a:lnTo>
                      <a:lnTo>
                        <a:pt x="298" y="30"/>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4" name="Group 493">
                <a:extLst>
                  <a:ext uri="{FF2B5EF4-FFF2-40B4-BE49-F238E27FC236}">
                    <a16:creationId xmlns:a16="http://schemas.microsoft.com/office/drawing/2014/main" id="{C39FFA02-460E-4A3F-AF7B-57C693C9AEEC}"/>
                  </a:ext>
                </a:extLst>
              </p:cNvPr>
              <p:cNvGrpSpPr/>
              <p:nvPr/>
            </p:nvGrpSpPr>
            <p:grpSpPr>
              <a:xfrm>
                <a:off x="5921375" y="1687513"/>
                <a:ext cx="469900" cy="395287"/>
                <a:chOff x="5921375" y="1687513"/>
                <a:chExt cx="469900" cy="395287"/>
              </a:xfrm>
            </p:grpSpPr>
            <p:sp>
              <p:nvSpPr>
                <p:cNvPr id="10" name="Freeform 407">
                  <a:extLst>
                    <a:ext uri="{FF2B5EF4-FFF2-40B4-BE49-F238E27FC236}">
                      <a16:creationId xmlns:a16="http://schemas.microsoft.com/office/drawing/2014/main" id="{765C3A3D-9CC0-4377-9A40-148B72060D5D}"/>
                    </a:ext>
                  </a:extLst>
                </p:cNvPr>
                <p:cNvSpPr>
                  <a:spLocks/>
                </p:cNvSpPr>
                <p:nvPr/>
              </p:nvSpPr>
              <p:spPr bwMode="auto">
                <a:xfrm>
                  <a:off x="5940425" y="1711325"/>
                  <a:ext cx="450850" cy="352425"/>
                </a:xfrm>
                <a:custGeom>
                  <a:avLst/>
                  <a:gdLst>
                    <a:gd name="T0" fmla="*/ 0 w 2029"/>
                    <a:gd name="T1" fmla="*/ 1585 h 1585"/>
                    <a:gd name="T2" fmla="*/ 878 w 2029"/>
                    <a:gd name="T3" fmla="*/ 1104 h 1585"/>
                    <a:gd name="T4" fmla="*/ 1054 w 2029"/>
                    <a:gd name="T5" fmla="*/ 0 h 1585"/>
                  </a:gdLst>
                  <a:ahLst/>
                  <a:cxnLst>
                    <a:cxn ang="0">
                      <a:pos x="T0" y="T1"/>
                    </a:cxn>
                    <a:cxn ang="0">
                      <a:pos x="T2" y="T3"/>
                    </a:cxn>
                    <a:cxn ang="0">
                      <a:pos x="T4" y="T5"/>
                    </a:cxn>
                  </a:cxnLst>
                  <a:rect l="0" t="0" r="r" b="b"/>
                  <a:pathLst>
                    <a:path w="2029" h="1585">
                      <a:moveTo>
                        <a:pt x="0" y="1585"/>
                      </a:moveTo>
                      <a:cubicBezTo>
                        <a:pt x="0" y="1585"/>
                        <a:pt x="123" y="1534"/>
                        <a:pt x="878" y="1104"/>
                      </a:cubicBezTo>
                      <a:cubicBezTo>
                        <a:pt x="2029" y="447"/>
                        <a:pt x="1054" y="0"/>
                        <a:pt x="1054" y="0"/>
                      </a:cubicBezTo>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78" name="Group 277">
                  <a:extLst>
                    <a:ext uri="{FF2B5EF4-FFF2-40B4-BE49-F238E27FC236}">
                      <a16:creationId xmlns:a16="http://schemas.microsoft.com/office/drawing/2014/main" id="{2C59A4BD-3622-47A3-8B0D-BA75EE96E570}"/>
                    </a:ext>
                  </a:extLst>
                </p:cNvPr>
                <p:cNvGrpSpPr/>
                <p:nvPr/>
              </p:nvGrpSpPr>
              <p:grpSpPr>
                <a:xfrm>
                  <a:off x="5921375" y="1687513"/>
                  <a:ext cx="284163" cy="395287"/>
                  <a:chOff x="5921375" y="1687513"/>
                  <a:chExt cx="284163" cy="395287"/>
                </a:xfrm>
              </p:grpSpPr>
              <p:sp>
                <p:nvSpPr>
                  <p:cNvPr id="11" name="Freeform 408">
                    <a:extLst>
                      <a:ext uri="{FF2B5EF4-FFF2-40B4-BE49-F238E27FC236}">
                        <a16:creationId xmlns:a16="http://schemas.microsoft.com/office/drawing/2014/main" id="{F6582968-5D14-4D5F-BFCE-4A1E590390A6}"/>
                      </a:ext>
                    </a:extLst>
                  </p:cNvPr>
                  <p:cNvSpPr>
                    <a:spLocks/>
                  </p:cNvSpPr>
                  <p:nvPr/>
                </p:nvSpPr>
                <p:spPr bwMode="auto">
                  <a:xfrm>
                    <a:off x="5921375" y="2044700"/>
                    <a:ext cx="38100" cy="38100"/>
                  </a:xfrm>
                  <a:custGeom>
                    <a:avLst/>
                    <a:gdLst>
                      <a:gd name="T0" fmla="*/ 154 w 170"/>
                      <a:gd name="T1" fmla="*/ 57 h 171"/>
                      <a:gd name="T2" fmla="*/ 114 w 170"/>
                      <a:gd name="T3" fmla="*/ 155 h 171"/>
                      <a:gd name="T4" fmla="*/ 16 w 170"/>
                      <a:gd name="T5" fmla="*/ 114 h 171"/>
                      <a:gd name="T6" fmla="*/ 56 w 170"/>
                      <a:gd name="T7" fmla="*/ 16 h 171"/>
                      <a:gd name="T8" fmla="*/ 154 w 170"/>
                      <a:gd name="T9" fmla="*/ 57 h 171"/>
                    </a:gdLst>
                    <a:ahLst/>
                    <a:cxnLst>
                      <a:cxn ang="0">
                        <a:pos x="T0" y="T1"/>
                      </a:cxn>
                      <a:cxn ang="0">
                        <a:pos x="T2" y="T3"/>
                      </a:cxn>
                      <a:cxn ang="0">
                        <a:pos x="T4" y="T5"/>
                      </a:cxn>
                      <a:cxn ang="0">
                        <a:pos x="T6" y="T7"/>
                      </a:cxn>
                      <a:cxn ang="0">
                        <a:pos x="T8" y="T9"/>
                      </a:cxn>
                    </a:cxnLst>
                    <a:rect l="0" t="0" r="r" b="b"/>
                    <a:pathLst>
                      <a:path w="170" h="171">
                        <a:moveTo>
                          <a:pt x="154" y="57"/>
                        </a:moveTo>
                        <a:cubicBezTo>
                          <a:pt x="170" y="95"/>
                          <a:pt x="152" y="139"/>
                          <a:pt x="114" y="155"/>
                        </a:cubicBezTo>
                        <a:cubicBezTo>
                          <a:pt x="75" y="171"/>
                          <a:pt x="31" y="153"/>
                          <a:pt x="16" y="114"/>
                        </a:cubicBezTo>
                        <a:cubicBezTo>
                          <a:pt x="0" y="76"/>
                          <a:pt x="18" y="32"/>
                          <a:pt x="56" y="16"/>
                        </a:cubicBezTo>
                        <a:cubicBezTo>
                          <a:pt x="94" y="0"/>
                          <a:pt x="138" y="19"/>
                          <a:pt x="154" y="57"/>
                        </a:cubicBezTo>
                        <a:close/>
                      </a:path>
                    </a:pathLst>
                  </a:custGeom>
                  <a:solidFill>
                    <a:srgbClr val="000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409">
                    <a:extLst>
                      <a:ext uri="{FF2B5EF4-FFF2-40B4-BE49-F238E27FC236}">
                        <a16:creationId xmlns:a16="http://schemas.microsoft.com/office/drawing/2014/main" id="{12C9F9A9-6FEF-4CDA-8E71-DCC7288997D2}"/>
                      </a:ext>
                    </a:extLst>
                  </p:cNvPr>
                  <p:cNvSpPr>
                    <a:spLocks/>
                  </p:cNvSpPr>
                  <p:nvPr/>
                </p:nvSpPr>
                <p:spPr bwMode="auto">
                  <a:xfrm>
                    <a:off x="6138863" y="1687513"/>
                    <a:ext cx="66675" cy="61913"/>
                  </a:xfrm>
                  <a:custGeom>
                    <a:avLst/>
                    <a:gdLst>
                      <a:gd name="T0" fmla="*/ 0 w 298"/>
                      <a:gd name="T1" fmla="*/ 29 h 273"/>
                      <a:gd name="T2" fmla="*/ 298 w 298"/>
                      <a:gd name="T3" fmla="*/ 0 h 273"/>
                      <a:gd name="T4" fmla="*/ 173 w 298"/>
                      <a:gd name="T5" fmla="*/ 273 h 273"/>
                      <a:gd name="T6" fmla="*/ 0 w 298"/>
                      <a:gd name="T7" fmla="*/ 29 h 273"/>
                    </a:gdLst>
                    <a:ahLst/>
                    <a:cxnLst>
                      <a:cxn ang="0">
                        <a:pos x="T0" y="T1"/>
                      </a:cxn>
                      <a:cxn ang="0">
                        <a:pos x="T2" y="T3"/>
                      </a:cxn>
                      <a:cxn ang="0">
                        <a:pos x="T4" y="T5"/>
                      </a:cxn>
                      <a:cxn ang="0">
                        <a:pos x="T6" y="T7"/>
                      </a:cxn>
                    </a:cxnLst>
                    <a:rect l="0" t="0" r="r" b="b"/>
                    <a:pathLst>
                      <a:path w="298" h="273">
                        <a:moveTo>
                          <a:pt x="0" y="29"/>
                        </a:moveTo>
                        <a:lnTo>
                          <a:pt x="298" y="0"/>
                        </a:lnTo>
                        <a:lnTo>
                          <a:pt x="173" y="273"/>
                        </a:lnTo>
                        <a:lnTo>
                          <a:pt x="0" y="29"/>
                        </a:lnTo>
                        <a:close/>
                      </a:path>
                    </a:pathLst>
                  </a:custGeom>
                  <a:solidFill>
                    <a:srgbClr val="000000"/>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282" name="Group 281">
            <a:extLst>
              <a:ext uri="{FF2B5EF4-FFF2-40B4-BE49-F238E27FC236}">
                <a16:creationId xmlns:a16="http://schemas.microsoft.com/office/drawing/2014/main" id="{9D4EE2C6-11D5-4303-9F2C-EB0538F19C80}"/>
              </a:ext>
            </a:extLst>
          </p:cNvPr>
          <p:cNvGrpSpPr/>
          <p:nvPr/>
        </p:nvGrpSpPr>
        <p:grpSpPr>
          <a:xfrm>
            <a:off x="6396038" y="1303338"/>
            <a:ext cx="938213" cy="207963"/>
            <a:chOff x="6396038" y="1303338"/>
            <a:chExt cx="938213" cy="207963"/>
          </a:xfrm>
        </p:grpSpPr>
        <p:sp>
          <p:nvSpPr>
            <p:cNvPr id="13" name="Freeform 410">
              <a:extLst>
                <a:ext uri="{FF2B5EF4-FFF2-40B4-BE49-F238E27FC236}">
                  <a16:creationId xmlns:a16="http://schemas.microsoft.com/office/drawing/2014/main" id="{8C56194C-6460-412E-8C84-A4D7A81CBA43}"/>
                </a:ext>
              </a:extLst>
            </p:cNvPr>
            <p:cNvSpPr>
              <a:spLocks/>
            </p:cNvSpPr>
            <p:nvPr/>
          </p:nvSpPr>
          <p:spPr bwMode="auto">
            <a:xfrm>
              <a:off x="6586538" y="1304925"/>
              <a:ext cx="58738" cy="74613"/>
            </a:xfrm>
            <a:custGeom>
              <a:avLst/>
              <a:gdLst>
                <a:gd name="T0" fmla="*/ 110 w 266"/>
                <a:gd name="T1" fmla="*/ 335 h 335"/>
                <a:gd name="T2" fmla="*/ 110 w 266"/>
                <a:gd name="T3" fmla="*/ 39 h 335"/>
                <a:gd name="T4" fmla="*/ 0 w 266"/>
                <a:gd name="T5" fmla="*/ 39 h 335"/>
                <a:gd name="T6" fmla="*/ 0 w 266"/>
                <a:gd name="T7" fmla="*/ 0 h 335"/>
                <a:gd name="T8" fmla="*/ 266 w 266"/>
                <a:gd name="T9" fmla="*/ 0 h 335"/>
                <a:gd name="T10" fmla="*/ 266 w 266"/>
                <a:gd name="T11" fmla="*/ 39 h 335"/>
                <a:gd name="T12" fmla="*/ 155 w 266"/>
                <a:gd name="T13" fmla="*/ 39 h 335"/>
                <a:gd name="T14" fmla="*/ 155 w 266"/>
                <a:gd name="T15" fmla="*/ 335 h 335"/>
                <a:gd name="T16" fmla="*/ 110 w 266"/>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335">
                  <a:moveTo>
                    <a:pt x="110" y="335"/>
                  </a:moveTo>
                  <a:lnTo>
                    <a:pt x="110" y="39"/>
                  </a:lnTo>
                  <a:lnTo>
                    <a:pt x="0" y="39"/>
                  </a:lnTo>
                  <a:lnTo>
                    <a:pt x="0" y="0"/>
                  </a:lnTo>
                  <a:lnTo>
                    <a:pt x="266" y="0"/>
                  </a:lnTo>
                  <a:lnTo>
                    <a:pt x="266" y="39"/>
                  </a:lnTo>
                  <a:lnTo>
                    <a:pt x="155" y="39"/>
                  </a:lnTo>
                  <a:lnTo>
                    <a:pt x="155" y="335"/>
                  </a:lnTo>
                  <a:lnTo>
                    <a:pt x="11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11">
              <a:extLst>
                <a:ext uri="{FF2B5EF4-FFF2-40B4-BE49-F238E27FC236}">
                  <a16:creationId xmlns:a16="http://schemas.microsoft.com/office/drawing/2014/main" id="{769C13F0-B2F5-4C79-993C-9C74297497D0}"/>
                </a:ext>
              </a:extLst>
            </p:cNvPr>
            <p:cNvSpPr>
              <a:spLocks noEditPoints="1"/>
            </p:cNvSpPr>
            <p:nvPr/>
          </p:nvSpPr>
          <p:spPr bwMode="auto">
            <a:xfrm>
              <a:off x="6654800" y="1304925"/>
              <a:ext cx="66675" cy="74613"/>
            </a:xfrm>
            <a:custGeom>
              <a:avLst/>
              <a:gdLst>
                <a:gd name="T0" fmla="*/ 0 w 296"/>
                <a:gd name="T1" fmla="*/ 335 h 335"/>
                <a:gd name="T2" fmla="*/ 0 w 296"/>
                <a:gd name="T3" fmla="*/ 0 h 335"/>
                <a:gd name="T4" fmla="*/ 149 w 296"/>
                <a:gd name="T5" fmla="*/ 0 h 335"/>
                <a:gd name="T6" fmla="*/ 217 w 296"/>
                <a:gd name="T7" fmla="*/ 9 h 335"/>
                <a:gd name="T8" fmla="*/ 254 w 296"/>
                <a:gd name="T9" fmla="*/ 41 h 335"/>
                <a:gd name="T10" fmla="*/ 268 w 296"/>
                <a:gd name="T11" fmla="*/ 91 h 335"/>
                <a:gd name="T12" fmla="*/ 245 w 296"/>
                <a:gd name="T13" fmla="*/ 152 h 335"/>
                <a:gd name="T14" fmla="*/ 174 w 296"/>
                <a:gd name="T15" fmla="*/ 183 h 335"/>
                <a:gd name="T16" fmla="*/ 201 w 296"/>
                <a:gd name="T17" fmla="*/ 199 h 335"/>
                <a:gd name="T18" fmla="*/ 237 w 296"/>
                <a:gd name="T19" fmla="*/ 244 h 335"/>
                <a:gd name="T20" fmla="*/ 296 w 296"/>
                <a:gd name="T21" fmla="*/ 335 h 335"/>
                <a:gd name="T22" fmla="*/ 240 w 296"/>
                <a:gd name="T23" fmla="*/ 335 h 335"/>
                <a:gd name="T24" fmla="*/ 196 w 296"/>
                <a:gd name="T25" fmla="*/ 265 h 335"/>
                <a:gd name="T26" fmla="*/ 164 w 296"/>
                <a:gd name="T27" fmla="*/ 219 h 335"/>
                <a:gd name="T28" fmla="*/ 141 w 296"/>
                <a:gd name="T29" fmla="*/ 197 h 335"/>
                <a:gd name="T30" fmla="*/ 121 w 296"/>
                <a:gd name="T31" fmla="*/ 188 h 335"/>
                <a:gd name="T32" fmla="*/ 96 w 296"/>
                <a:gd name="T33" fmla="*/ 186 h 335"/>
                <a:gd name="T34" fmla="*/ 44 w 296"/>
                <a:gd name="T35" fmla="*/ 186 h 335"/>
                <a:gd name="T36" fmla="*/ 44 w 296"/>
                <a:gd name="T37" fmla="*/ 335 h 335"/>
                <a:gd name="T38" fmla="*/ 0 w 296"/>
                <a:gd name="T39" fmla="*/ 335 h 335"/>
                <a:gd name="T40" fmla="*/ 44 w 296"/>
                <a:gd name="T41" fmla="*/ 148 h 335"/>
                <a:gd name="T42" fmla="*/ 140 w 296"/>
                <a:gd name="T43" fmla="*/ 148 h 335"/>
                <a:gd name="T44" fmla="*/ 188 w 296"/>
                <a:gd name="T45" fmla="*/ 142 h 335"/>
                <a:gd name="T46" fmla="*/ 214 w 296"/>
                <a:gd name="T47" fmla="*/ 122 h 335"/>
                <a:gd name="T48" fmla="*/ 223 w 296"/>
                <a:gd name="T49" fmla="*/ 91 h 335"/>
                <a:gd name="T50" fmla="*/ 205 w 296"/>
                <a:gd name="T51" fmla="*/ 52 h 335"/>
                <a:gd name="T52" fmla="*/ 151 w 296"/>
                <a:gd name="T53" fmla="*/ 37 h 335"/>
                <a:gd name="T54" fmla="*/ 44 w 296"/>
                <a:gd name="T55" fmla="*/ 37 h 335"/>
                <a:gd name="T56" fmla="*/ 44 w 296"/>
                <a:gd name="T57" fmla="*/ 1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6" h="335">
                  <a:moveTo>
                    <a:pt x="0" y="335"/>
                  </a:moveTo>
                  <a:lnTo>
                    <a:pt x="0" y="0"/>
                  </a:lnTo>
                  <a:lnTo>
                    <a:pt x="149" y="0"/>
                  </a:lnTo>
                  <a:cubicBezTo>
                    <a:pt x="179" y="0"/>
                    <a:pt x="201" y="3"/>
                    <a:pt x="217" y="9"/>
                  </a:cubicBezTo>
                  <a:cubicBezTo>
                    <a:pt x="233" y="15"/>
                    <a:pt x="245" y="25"/>
                    <a:pt x="254" y="41"/>
                  </a:cubicBezTo>
                  <a:cubicBezTo>
                    <a:pt x="264" y="56"/>
                    <a:pt x="268" y="73"/>
                    <a:pt x="268" y="91"/>
                  </a:cubicBezTo>
                  <a:cubicBezTo>
                    <a:pt x="268" y="115"/>
                    <a:pt x="261" y="135"/>
                    <a:pt x="245" y="152"/>
                  </a:cubicBezTo>
                  <a:cubicBezTo>
                    <a:pt x="230" y="168"/>
                    <a:pt x="206" y="178"/>
                    <a:pt x="174" y="183"/>
                  </a:cubicBezTo>
                  <a:cubicBezTo>
                    <a:pt x="186" y="188"/>
                    <a:pt x="194" y="194"/>
                    <a:pt x="201" y="199"/>
                  </a:cubicBezTo>
                  <a:cubicBezTo>
                    <a:pt x="214" y="211"/>
                    <a:pt x="226" y="226"/>
                    <a:pt x="237" y="244"/>
                  </a:cubicBezTo>
                  <a:lnTo>
                    <a:pt x="296" y="335"/>
                  </a:lnTo>
                  <a:lnTo>
                    <a:pt x="240" y="335"/>
                  </a:lnTo>
                  <a:lnTo>
                    <a:pt x="196" y="265"/>
                  </a:lnTo>
                  <a:cubicBezTo>
                    <a:pt x="183" y="245"/>
                    <a:pt x="172" y="230"/>
                    <a:pt x="164" y="219"/>
                  </a:cubicBezTo>
                  <a:cubicBezTo>
                    <a:pt x="155" y="209"/>
                    <a:pt x="148" y="201"/>
                    <a:pt x="141" y="197"/>
                  </a:cubicBezTo>
                  <a:cubicBezTo>
                    <a:pt x="134" y="193"/>
                    <a:pt x="128" y="190"/>
                    <a:pt x="121" y="188"/>
                  </a:cubicBezTo>
                  <a:cubicBezTo>
                    <a:pt x="116" y="187"/>
                    <a:pt x="107" y="186"/>
                    <a:pt x="96" y="186"/>
                  </a:cubicBezTo>
                  <a:lnTo>
                    <a:pt x="44" y="186"/>
                  </a:lnTo>
                  <a:lnTo>
                    <a:pt x="44" y="335"/>
                  </a:lnTo>
                  <a:lnTo>
                    <a:pt x="0" y="335"/>
                  </a:lnTo>
                  <a:close/>
                  <a:moveTo>
                    <a:pt x="44" y="148"/>
                  </a:moveTo>
                  <a:lnTo>
                    <a:pt x="140" y="148"/>
                  </a:lnTo>
                  <a:cubicBezTo>
                    <a:pt x="160" y="148"/>
                    <a:pt x="176" y="146"/>
                    <a:pt x="188" y="142"/>
                  </a:cubicBezTo>
                  <a:cubicBezTo>
                    <a:pt x="199" y="137"/>
                    <a:pt x="208" y="131"/>
                    <a:pt x="214" y="122"/>
                  </a:cubicBezTo>
                  <a:cubicBezTo>
                    <a:pt x="220" y="112"/>
                    <a:pt x="223" y="102"/>
                    <a:pt x="223" y="91"/>
                  </a:cubicBezTo>
                  <a:cubicBezTo>
                    <a:pt x="223" y="75"/>
                    <a:pt x="217" y="62"/>
                    <a:pt x="205" y="52"/>
                  </a:cubicBezTo>
                  <a:cubicBezTo>
                    <a:pt x="194" y="42"/>
                    <a:pt x="176" y="37"/>
                    <a:pt x="151" y="37"/>
                  </a:cubicBezTo>
                  <a:lnTo>
                    <a:pt x="44" y="37"/>
                  </a:lnTo>
                  <a:lnTo>
                    <a:pt x="4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12">
              <a:extLst>
                <a:ext uri="{FF2B5EF4-FFF2-40B4-BE49-F238E27FC236}">
                  <a16:creationId xmlns:a16="http://schemas.microsoft.com/office/drawing/2014/main" id="{C0B03F0D-D713-4F47-ACCE-CED81EDBABEE}"/>
                </a:ext>
              </a:extLst>
            </p:cNvPr>
            <p:cNvSpPr>
              <a:spLocks noEditPoints="1"/>
            </p:cNvSpPr>
            <p:nvPr/>
          </p:nvSpPr>
          <p:spPr bwMode="auto">
            <a:xfrm>
              <a:off x="6721475" y="1304925"/>
              <a:ext cx="69850" cy="74613"/>
            </a:xfrm>
            <a:custGeom>
              <a:avLst/>
              <a:gdLst>
                <a:gd name="T0" fmla="*/ 0 w 314"/>
                <a:gd name="T1" fmla="*/ 335 h 335"/>
                <a:gd name="T2" fmla="*/ 129 w 314"/>
                <a:gd name="T3" fmla="*/ 0 h 335"/>
                <a:gd name="T4" fmla="*/ 177 w 314"/>
                <a:gd name="T5" fmla="*/ 0 h 335"/>
                <a:gd name="T6" fmla="*/ 314 w 314"/>
                <a:gd name="T7" fmla="*/ 335 h 335"/>
                <a:gd name="T8" fmla="*/ 264 w 314"/>
                <a:gd name="T9" fmla="*/ 335 h 335"/>
                <a:gd name="T10" fmla="*/ 225 w 314"/>
                <a:gd name="T11" fmla="*/ 234 h 335"/>
                <a:gd name="T12" fmla="*/ 84 w 314"/>
                <a:gd name="T13" fmla="*/ 234 h 335"/>
                <a:gd name="T14" fmla="*/ 47 w 314"/>
                <a:gd name="T15" fmla="*/ 335 h 335"/>
                <a:gd name="T16" fmla="*/ 0 w 314"/>
                <a:gd name="T17" fmla="*/ 335 h 335"/>
                <a:gd name="T18" fmla="*/ 97 w 314"/>
                <a:gd name="T19" fmla="*/ 198 h 335"/>
                <a:gd name="T20" fmla="*/ 211 w 314"/>
                <a:gd name="T21" fmla="*/ 198 h 335"/>
                <a:gd name="T22" fmla="*/ 176 w 314"/>
                <a:gd name="T23" fmla="*/ 105 h 335"/>
                <a:gd name="T24" fmla="*/ 152 w 314"/>
                <a:gd name="T25" fmla="*/ 35 h 335"/>
                <a:gd name="T26" fmla="*/ 134 w 314"/>
                <a:gd name="T27" fmla="*/ 99 h 335"/>
                <a:gd name="T28" fmla="*/ 97 w 314"/>
                <a:gd name="T29" fmla="*/ 19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35">
                  <a:moveTo>
                    <a:pt x="0" y="335"/>
                  </a:moveTo>
                  <a:lnTo>
                    <a:pt x="129" y="0"/>
                  </a:lnTo>
                  <a:lnTo>
                    <a:pt x="177" y="0"/>
                  </a:lnTo>
                  <a:lnTo>
                    <a:pt x="314" y="335"/>
                  </a:lnTo>
                  <a:lnTo>
                    <a:pt x="264" y="335"/>
                  </a:lnTo>
                  <a:lnTo>
                    <a:pt x="225" y="234"/>
                  </a:lnTo>
                  <a:lnTo>
                    <a:pt x="84" y="234"/>
                  </a:lnTo>
                  <a:lnTo>
                    <a:pt x="47" y="335"/>
                  </a:lnTo>
                  <a:lnTo>
                    <a:pt x="0" y="335"/>
                  </a:lnTo>
                  <a:close/>
                  <a:moveTo>
                    <a:pt x="97" y="198"/>
                  </a:moveTo>
                  <a:lnTo>
                    <a:pt x="211" y="198"/>
                  </a:lnTo>
                  <a:lnTo>
                    <a:pt x="176" y="105"/>
                  </a:lnTo>
                  <a:cubicBezTo>
                    <a:pt x="165" y="76"/>
                    <a:pt x="157" y="53"/>
                    <a:pt x="152" y="35"/>
                  </a:cubicBezTo>
                  <a:cubicBezTo>
                    <a:pt x="148" y="57"/>
                    <a:pt x="142" y="78"/>
                    <a:pt x="134" y="99"/>
                  </a:cubicBezTo>
                  <a:lnTo>
                    <a:pt x="97"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13">
              <a:extLst>
                <a:ext uri="{FF2B5EF4-FFF2-40B4-BE49-F238E27FC236}">
                  <a16:creationId xmlns:a16="http://schemas.microsoft.com/office/drawing/2014/main" id="{F379D481-7CC8-4206-9190-AD0D682D8101}"/>
                </a:ext>
              </a:extLst>
            </p:cNvPr>
            <p:cNvSpPr>
              <a:spLocks/>
            </p:cNvSpPr>
            <p:nvPr/>
          </p:nvSpPr>
          <p:spPr bwMode="auto">
            <a:xfrm>
              <a:off x="6799263" y="1304925"/>
              <a:ext cx="58738" cy="74613"/>
            </a:xfrm>
            <a:custGeom>
              <a:avLst/>
              <a:gdLst>
                <a:gd name="T0" fmla="*/ 0 w 264"/>
                <a:gd name="T1" fmla="*/ 335 h 335"/>
                <a:gd name="T2" fmla="*/ 0 w 264"/>
                <a:gd name="T3" fmla="*/ 0 h 335"/>
                <a:gd name="T4" fmla="*/ 45 w 264"/>
                <a:gd name="T5" fmla="*/ 0 h 335"/>
                <a:gd name="T6" fmla="*/ 222 w 264"/>
                <a:gd name="T7" fmla="*/ 263 h 335"/>
                <a:gd name="T8" fmla="*/ 222 w 264"/>
                <a:gd name="T9" fmla="*/ 0 h 335"/>
                <a:gd name="T10" fmla="*/ 264 w 264"/>
                <a:gd name="T11" fmla="*/ 0 h 335"/>
                <a:gd name="T12" fmla="*/ 264 w 264"/>
                <a:gd name="T13" fmla="*/ 335 h 335"/>
                <a:gd name="T14" fmla="*/ 219 w 264"/>
                <a:gd name="T15" fmla="*/ 335 h 335"/>
                <a:gd name="T16" fmla="*/ 42 w 264"/>
                <a:gd name="T17" fmla="*/ 72 h 335"/>
                <a:gd name="T18" fmla="*/ 42 w 264"/>
                <a:gd name="T19" fmla="*/ 335 h 335"/>
                <a:gd name="T20" fmla="*/ 0 w 264"/>
                <a:gd name="T2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335">
                  <a:moveTo>
                    <a:pt x="0" y="335"/>
                  </a:moveTo>
                  <a:lnTo>
                    <a:pt x="0" y="0"/>
                  </a:lnTo>
                  <a:lnTo>
                    <a:pt x="45" y="0"/>
                  </a:lnTo>
                  <a:lnTo>
                    <a:pt x="222" y="263"/>
                  </a:lnTo>
                  <a:lnTo>
                    <a:pt x="222" y="0"/>
                  </a:lnTo>
                  <a:lnTo>
                    <a:pt x="264" y="0"/>
                  </a:lnTo>
                  <a:lnTo>
                    <a:pt x="264" y="335"/>
                  </a:lnTo>
                  <a:lnTo>
                    <a:pt x="219" y="335"/>
                  </a:lnTo>
                  <a:lnTo>
                    <a:pt x="42" y="72"/>
                  </a:lnTo>
                  <a:lnTo>
                    <a:pt x="42" y="335"/>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14">
              <a:extLst>
                <a:ext uri="{FF2B5EF4-FFF2-40B4-BE49-F238E27FC236}">
                  <a16:creationId xmlns:a16="http://schemas.microsoft.com/office/drawing/2014/main" id="{625249BF-4A00-4304-84ED-CE540E03D748}"/>
                </a:ext>
              </a:extLst>
            </p:cNvPr>
            <p:cNvSpPr>
              <a:spLocks/>
            </p:cNvSpPr>
            <p:nvPr/>
          </p:nvSpPr>
          <p:spPr bwMode="auto">
            <a:xfrm>
              <a:off x="6872288" y="1303338"/>
              <a:ext cx="58738" cy="77788"/>
            </a:xfrm>
            <a:custGeom>
              <a:avLst/>
              <a:gdLst>
                <a:gd name="T0" fmla="*/ 0 w 267"/>
                <a:gd name="T1" fmla="*/ 233 h 347"/>
                <a:gd name="T2" fmla="*/ 42 w 267"/>
                <a:gd name="T3" fmla="*/ 230 h 347"/>
                <a:gd name="T4" fmla="*/ 56 w 267"/>
                <a:gd name="T5" fmla="*/ 271 h 347"/>
                <a:gd name="T6" fmla="*/ 89 w 267"/>
                <a:gd name="T7" fmla="*/ 297 h 347"/>
                <a:gd name="T8" fmla="*/ 141 w 267"/>
                <a:gd name="T9" fmla="*/ 307 h 347"/>
                <a:gd name="T10" fmla="*/ 186 w 267"/>
                <a:gd name="T11" fmla="*/ 300 h 347"/>
                <a:gd name="T12" fmla="*/ 215 w 267"/>
                <a:gd name="T13" fmla="*/ 279 h 347"/>
                <a:gd name="T14" fmla="*/ 224 w 267"/>
                <a:gd name="T15" fmla="*/ 250 h 347"/>
                <a:gd name="T16" fmla="*/ 215 w 267"/>
                <a:gd name="T17" fmla="*/ 223 h 347"/>
                <a:gd name="T18" fmla="*/ 185 w 267"/>
                <a:gd name="T19" fmla="*/ 203 h 347"/>
                <a:gd name="T20" fmla="*/ 125 w 267"/>
                <a:gd name="T21" fmla="*/ 187 h 347"/>
                <a:gd name="T22" fmla="*/ 60 w 267"/>
                <a:gd name="T23" fmla="*/ 166 h 347"/>
                <a:gd name="T24" fmla="*/ 24 w 267"/>
                <a:gd name="T25" fmla="*/ 134 h 347"/>
                <a:gd name="T26" fmla="*/ 13 w 267"/>
                <a:gd name="T27" fmla="*/ 93 h 347"/>
                <a:gd name="T28" fmla="*/ 27 w 267"/>
                <a:gd name="T29" fmla="*/ 45 h 347"/>
                <a:gd name="T30" fmla="*/ 69 w 267"/>
                <a:gd name="T31" fmla="*/ 11 h 347"/>
                <a:gd name="T32" fmla="*/ 131 w 267"/>
                <a:gd name="T33" fmla="*/ 0 h 347"/>
                <a:gd name="T34" fmla="*/ 196 w 267"/>
                <a:gd name="T35" fmla="*/ 12 h 347"/>
                <a:gd name="T36" fmla="*/ 240 w 267"/>
                <a:gd name="T37" fmla="*/ 47 h 347"/>
                <a:gd name="T38" fmla="*/ 257 w 267"/>
                <a:gd name="T39" fmla="*/ 100 h 347"/>
                <a:gd name="T40" fmla="*/ 214 w 267"/>
                <a:gd name="T41" fmla="*/ 103 h 347"/>
                <a:gd name="T42" fmla="*/ 191 w 267"/>
                <a:gd name="T43" fmla="*/ 55 h 347"/>
                <a:gd name="T44" fmla="*/ 133 w 267"/>
                <a:gd name="T45" fmla="*/ 39 h 347"/>
                <a:gd name="T46" fmla="*/ 74 w 267"/>
                <a:gd name="T47" fmla="*/ 54 h 347"/>
                <a:gd name="T48" fmla="*/ 56 w 267"/>
                <a:gd name="T49" fmla="*/ 90 h 347"/>
                <a:gd name="T50" fmla="*/ 69 w 267"/>
                <a:gd name="T51" fmla="*/ 119 h 347"/>
                <a:gd name="T52" fmla="*/ 135 w 267"/>
                <a:gd name="T53" fmla="*/ 143 h 347"/>
                <a:gd name="T54" fmla="*/ 210 w 267"/>
                <a:gd name="T55" fmla="*/ 165 h 347"/>
                <a:gd name="T56" fmla="*/ 253 w 267"/>
                <a:gd name="T57" fmla="*/ 199 h 347"/>
                <a:gd name="T58" fmla="*/ 267 w 267"/>
                <a:gd name="T59" fmla="*/ 247 h 347"/>
                <a:gd name="T60" fmla="*/ 252 w 267"/>
                <a:gd name="T61" fmla="*/ 297 h 347"/>
                <a:gd name="T62" fmla="*/ 207 w 267"/>
                <a:gd name="T63" fmla="*/ 334 h 347"/>
                <a:gd name="T64" fmla="*/ 143 w 267"/>
                <a:gd name="T65" fmla="*/ 347 h 347"/>
                <a:gd name="T66" fmla="*/ 66 w 267"/>
                <a:gd name="T67" fmla="*/ 334 h 347"/>
                <a:gd name="T68" fmla="*/ 18 w 267"/>
                <a:gd name="T69" fmla="*/ 294 h 347"/>
                <a:gd name="T70" fmla="*/ 0 w 267"/>
                <a:gd name="T71" fmla="*/ 2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 h="347">
                  <a:moveTo>
                    <a:pt x="0" y="233"/>
                  </a:moveTo>
                  <a:lnTo>
                    <a:pt x="42" y="230"/>
                  </a:lnTo>
                  <a:cubicBezTo>
                    <a:pt x="44" y="247"/>
                    <a:pt x="48" y="260"/>
                    <a:pt x="56" y="271"/>
                  </a:cubicBezTo>
                  <a:cubicBezTo>
                    <a:pt x="63" y="282"/>
                    <a:pt x="74" y="291"/>
                    <a:pt x="89" y="297"/>
                  </a:cubicBezTo>
                  <a:cubicBezTo>
                    <a:pt x="105" y="304"/>
                    <a:pt x="122" y="307"/>
                    <a:pt x="141" y="307"/>
                  </a:cubicBezTo>
                  <a:cubicBezTo>
                    <a:pt x="158" y="307"/>
                    <a:pt x="173" y="305"/>
                    <a:pt x="186" y="300"/>
                  </a:cubicBezTo>
                  <a:cubicBezTo>
                    <a:pt x="199" y="295"/>
                    <a:pt x="208" y="288"/>
                    <a:pt x="215" y="279"/>
                  </a:cubicBezTo>
                  <a:cubicBezTo>
                    <a:pt x="221" y="270"/>
                    <a:pt x="224" y="261"/>
                    <a:pt x="224" y="250"/>
                  </a:cubicBezTo>
                  <a:cubicBezTo>
                    <a:pt x="224" y="240"/>
                    <a:pt x="221" y="231"/>
                    <a:pt x="215" y="223"/>
                  </a:cubicBezTo>
                  <a:cubicBezTo>
                    <a:pt x="209" y="215"/>
                    <a:pt x="199" y="208"/>
                    <a:pt x="185" y="203"/>
                  </a:cubicBezTo>
                  <a:cubicBezTo>
                    <a:pt x="176" y="199"/>
                    <a:pt x="156" y="194"/>
                    <a:pt x="125" y="187"/>
                  </a:cubicBezTo>
                  <a:cubicBezTo>
                    <a:pt x="94" y="179"/>
                    <a:pt x="73" y="172"/>
                    <a:pt x="60" y="166"/>
                  </a:cubicBezTo>
                  <a:cubicBezTo>
                    <a:pt x="44" y="157"/>
                    <a:pt x="32" y="147"/>
                    <a:pt x="24" y="134"/>
                  </a:cubicBezTo>
                  <a:cubicBezTo>
                    <a:pt x="17" y="122"/>
                    <a:pt x="13" y="108"/>
                    <a:pt x="13" y="93"/>
                  </a:cubicBezTo>
                  <a:cubicBezTo>
                    <a:pt x="13" y="76"/>
                    <a:pt x="18" y="60"/>
                    <a:pt x="27" y="45"/>
                  </a:cubicBezTo>
                  <a:cubicBezTo>
                    <a:pt x="37" y="30"/>
                    <a:pt x="51" y="19"/>
                    <a:pt x="69" y="11"/>
                  </a:cubicBezTo>
                  <a:cubicBezTo>
                    <a:pt x="88" y="4"/>
                    <a:pt x="108" y="0"/>
                    <a:pt x="131" y="0"/>
                  </a:cubicBezTo>
                  <a:cubicBezTo>
                    <a:pt x="156" y="0"/>
                    <a:pt x="178" y="4"/>
                    <a:pt x="196" y="12"/>
                  </a:cubicBezTo>
                  <a:cubicBezTo>
                    <a:pt x="216" y="20"/>
                    <a:pt x="230" y="32"/>
                    <a:pt x="240" y="47"/>
                  </a:cubicBezTo>
                  <a:cubicBezTo>
                    <a:pt x="251" y="63"/>
                    <a:pt x="256" y="81"/>
                    <a:pt x="257" y="100"/>
                  </a:cubicBezTo>
                  <a:lnTo>
                    <a:pt x="214" y="103"/>
                  </a:lnTo>
                  <a:cubicBezTo>
                    <a:pt x="212" y="82"/>
                    <a:pt x="204" y="66"/>
                    <a:pt x="191" y="55"/>
                  </a:cubicBezTo>
                  <a:cubicBezTo>
                    <a:pt x="178" y="45"/>
                    <a:pt x="158" y="39"/>
                    <a:pt x="133" y="39"/>
                  </a:cubicBezTo>
                  <a:cubicBezTo>
                    <a:pt x="106" y="39"/>
                    <a:pt x="86" y="44"/>
                    <a:pt x="74" y="54"/>
                  </a:cubicBezTo>
                  <a:cubicBezTo>
                    <a:pt x="62" y="64"/>
                    <a:pt x="56" y="76"/>
                    <a:pt x="56" y="90"/>
                  </a:cubicBezTo>
                  <a:cubicBezTo>
                    <a:pt x="56" y="102"/>
                    <a:pt x="60" y="112"/>
                    <a:pt x="69" y="119"/>
                  </a:cubicBezTo>
                  <a:cubicBezTo>
                    <a:pt x="77" y="127"/>
                    <a:pt x="99" y="135"/>
                    <a:pt x="135" y="143"/>
                  </a:cubicBezTo>
                  <a:cubicBezTo>
                    <a:pt x="172" y="151"/>
                    <a:pt x="196" y="158"/>
                    <a:pt x="210" y="165"/>
                  </a:cubicBezTo>
                  <a:cubicBezTo>
                    <a:pt x="229" y="174"/>
                    <a:pt x="244" y="185"/>
                    <a:pt x="253" y="199"/>
                  </a:cubicBezTo>
                  <a:cubicBezTo>
                    <a:pt x="262" y="213"/>
                    <a:pt x="267" y="229"/>
                    <a:pt x="267" y="247"/>
                  </a:cubicBezTo>
                  <a:cubicBezTo>
                    <a:pt x="267" y="264"/>
                    <a:pt x="262" y="281"/>
                    <a:pt x="252" y="297"/>
                  </a:cubicBezTo>
                  <a:cubicBezTo>
                    <a:pt x="241" y="313"/>
                    <a:pt x="227" y="325"/>
                    <a:pt x="207" y="334"/>
                  </a:cubicBezTo>
                  <a:cubicBezTo>
                    <a:pt x="188" y="343"/>
                    <a:pt x="167" y="347"/>
                    <a:pt x="143" y="347"/>
                  </a:cubicBezTo>
                  <a:cubicBezTo>
                    <a:pt x="113" y="347"/>
                    <a:pt x="87" y="343"/>
                    <a:pt x="66" y="334"/>
                  </a:cubicBezTo>
                  <a:cubicBezTo>
                    <a:pt x="46" y="325"/>
                    <a:pt x="30" y="312"/>
                    <a:pt x="18" y="294"/>
                  </a:cubicBezTo>
                  <a:cubicBezTo>
                    <a:pt x="7" y="276"/>
                    <a:pt x="0" y="256"/>
                    <a:pt x="0" y="2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15">
              <a:extLst>
                <a:ext uri="{FF2B5EF4-FFF2-40B4-BE49-F238E27FC236}">
                  <a16:creationId xmlns:a16="http://schemas.microsoft.com/office/drawing/2014/main" id="{9F208BEC-743F-4D94-A610-5DAF26AA5366}"/>
                </a:ext>
              </a:extLst>
            </p:cNvPr>
            <p:cNvSpPr>
              <a:spLocks/>
            </p:cNvSpPr>
            <p:nvPr/>
          </p:nvSpPr>
          <p:spPr bwMode="auto">
            <a:xfrm>
              <a:off x="6945313" y="1304925"/>
              <a:ext cx="50800" cy="74613"/>
            </a:xfrm>
            <a:custGeom>
              <a:avLst/>
              <a:gdLst>
                <a:gd name="T0" fmla="*/ 0 w 227"/>
                <a:gd name="T1" fmla="*/ 335 h 335"/>
                <a:gd name="T2" fmla="*/ 0 w 227"/>
                <a:gd name="T3" fmla="*/ 0 h 335"/>
                <a:gd name="T4" fmla="*/ 227 w 227"/>
                <a:gd name="T5" fmla="*/ 0 h 335"/>
                <a:gd name="T6" fmla="*/ 227 w 227"/>
                <a:gd name="T7" fmla="*/ 39 h 335"/>
                <a:gd name="T8" fmla="*/ 45 w 227"/>
                <a:gd name="T9" fmla="*/ 39 h 335"/>
                <a:gd name="T10" fmla="*/ 45 w 227"/>
                <a:gd name="T11" fmla="*/ 143 h 335"/>
                <a:gd name="T12" fmla="*/ 202 w 227"/>
                <a:gd name="T13" fmla="*/ 143 h 335"/>
                <a:gd name="T14" fmla="*/ 202 w 227"/>
                <a:gd name="T15" fmla="*/ 183 h 335"/>
                <a:gd name="T16" fmla="*/ 45 w 227"/>
                <a:gd name="T17" fmla="*/ 183 h 335"/>
                <a:gd name="T18" fmla="*/ 45 w 227"/>
                <a:gd name="T19" fmla="*/ 335 h 335"/>
                <a:gd name="T20" fmla="*/ 0 w 227"/>
                <a:gd name="T2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35">
                  <a:moveTo>
                    <a:pt x="0" y="335"/>
                  </a:moveTo>
                  <a:lnTo>
                    <a:pt x="0" y="0"/>
                  </a:lnTo>
                  <a:lnTo>
                    <a:pt x="227" y="0"/>
                  </a:lnTo>
                  <a:lnTo>
                    <a:pt x="227" y="39"/>
                  </a:lnTo>
                  <a:lnTo>
                    <a:pt x="45" y="39"/>
                  </a:lnTo>
                  <a:lnTo>
                    <a:pt x="45" y="143"/>
                  </a:lnTo>
                  <a:lnTo>
                    <a:pt x="202" y="143"/>
                  </a:lnTo>
                  <a:lnTo>
                    <a:pt x="202" y="183"/>
                  </a:lnTo>
                  <a:lnTo>
                    <a:pt x="45" y="183"/>
                  </a:lnTo>
                  <a:lnTo>
                    <a:pt x="45" y="335"/>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16">
              <a:extLst>
                <a:ext uri="{FF2B5EF4-FFF2-40B4-BE49-F238E27FC236}">
                  <a16:creationId xmlns:a16="http://schemas.microsoft.com/office/drawing/2014/main" id="{1C712A9C-3508-4062-A866-810A09D95647}"/>
                </a:ext>
              </a:extLst>
            </p:cNvPr>
            <p:cNvSpPr>
              <a:spLocks/>
            </p:cNvSpPr>
            <p:nvPr/>
          </p:nvSpPr>
          <p:spPr bwMode="auto">
            <a:xfrm>
              <a:off x="7008813" y="1304925"/>
              <a:ext cx="55563" cy="74613"/>
            </a:xfrm>
            <a:custGeom>
              <a:avLst/>
              <a:gdLst>
                <a:gd name="T0" fmla="*/ 0 w 250"/>
                <a:gd name="T1" fmla="*/ 335 h 335"/>
                <a:gd name="T2" fmla="*/ 0 w 250"/>
                <a:gd name="T3" fmla="*/ 0 h 335"/>
                <a:gd name="T4" fmla="*/ 242 w 250"/>
                <a:gd name="T5" fmla="*/ 0 h 335"/>
                <a:gd name="T6" fmla="*/ 242 w 250"/>
                <a:gd name="T7" fmla="*/ 39 h 335"/>
                <a:gd name="T8" fmla="*/ 44 w 250"/>
                <a:gd name="T9" fmla="*/ 39 h 335"/>
                <a:gd name="T10" fmla="*/ 44 w 250"/>
                <a:gd name="T11" fmla="*/ 142 h 335"/>
                <a:gd name="T12" fmla="*/ 230 w 250"/>
                <a:gd name="T13" fmla="*/ 142 h 335"/>
                <a:gd name="T14" fmla="*/ 230 w 250"/>
                <a:gd name="T15" fmla="*/ 181 h 335"/>
                <a:gd name="T16" fmla="*/ 44 w 250"/>
                <a:gd name="T17" fmla="*/ 181 h 335"/>
                <a:gd name="T18" fmla="*/ 44 w 250"/>
                <a:gd name="T19" fmla="*/ 296 h 335"/>
                <a:gd name="T20" fmla="*/ 250 w 250"/>
                <a:gd name="T21" fmla="*/ 296 h 335"/>
                <a:gd name="T22" fmla="*/ 250 w 250"/>
                <a:gd name="T23" fmla="*/ 335 h 335"/>
                <a:gd name="T24" fmla="*/ 0 w 250"/>
                <a:gd name="T25"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35">
                  <a:moveTo>
                    <a:pt x="0" y="335"/>
                  </a:moveTo>
                  <a:lnTo>
                    <a:pt x="0" y="0"/>
                  </a:lnTo>
                  <a:lnTo>
                    <a:pt x="242" y="0"/>
                  </a:lnTo>
                  <a:lnTo>
                    <a:pt x="242" y="39"/>
                  </a:lnTo>
                  <a:lnTo>
                    <a:pt x="44" y="39"/>
                  </a:lnTo>
                  <a:lnTo>
                    <a:pt x="44" y="142"/>
                  </a:lnTo>
                  <a:lnTo>
                    <a:pt x="230" y="142"/>
                  </a:lnTo>
                  <a:lnTo>
                    <a:pt x="230" y="181"/>
                  </a:lnTo>
                  <a:lnTo>
                    <a:pt x="44" y="181"/>
                  </a:lnTo>
                  <a:lnTo>
                    <a:pt x="44" y="296"/>
                  </a:lnTo>
                  <a:lnTo>
                    <a:pt x="250" y="296"/>
                  </a:lnTo>
                  <a:lnTo>
                    <a:pt x="250" y="335"/>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17">
              <a:extLst>
                <a:ext uri="{FF2B5EF4-FFF2-40B4-BE49-F238E27FC236}">
                  <a16:creationId xmlns:a16="http://schemas.microsoft.com/office/drawing/2014/main" id="{8BEDC19C-D617-48CA-B51D-3826C18174BE}"/>
                </a:ext>
              </a:extLst>
            </p:cNvPr>
            <p:cNvSpPr>
              <a:spLocks noEditPoints="1"/>
            </p:cNvSpPr>
            <p:nvPr/>
          </p:nvSpPr>
          <p:spPr bwMode="auto">
            <a:xfrm>
              <a:off x="7077075" y="1304925"/>
              <a:ext cx="66675" cy="74613"/>
            </a:xfrm>
            <a:custGeom>
              <a:avLst/>
              <a:gdLst>
                <a:gd name="T0" fmla="*/ 0 w 296"/>
                <a:gd name="T1" fmla="*/ 335 h 335"/>
                <a:gd name="T2" fmla="*/ 0 w 296"/>
                <a:gd name="T3" fmla="*/ 0 h 335"/>
                <a:gd name="T4" fmla="*/ 149 w 296"/>
                <a:gd name="T5" fmla="*/ 0 h 335"/>
                <a:gd name="T6" fmla="*/ 217 w 296"/>
                <a:gd name="T7" fmla="*/ 9 h 335"/>
                <a:gd name="T8" fmla="*/ 255 w 296"/>
                <a:gd name="T9" fmla="*/ 41 h 335"/>
                <a:gd name="T10" fmla="*/ 269 w 296"/>
                <a:gd name="T11" fmla="*/ 91 h 335"/>
                <a:gd name="T12" fmla="*/ 246 w 296"/>
                <a:gd name="T13" fmla="*/ 152 h 335"/>
                <a:gd name="T14" fmla="*/ 174 w 296"/>
                <a:gd name="T15" fmla="*/ 183 h 335"/>
                <a:gd name="T16" fmla="*/ 201 w 296"/>
                <a:gd name="T17" fmla="*/ 199 h 335"/>
                <a:gd name="T18" fmla="*/ 238 w 296"/>
                <a:gd name="T19" fmla="*/ 244 h 335"/>
                <a:gd name="T20" fmla="*/ 296 w 296"/>
                <a:gd name="T21" fmla="*/ 335 h 335"/>
                <a:gd name="T22" fmla="*/ 240 w 296"/>
                <a:gd name="T23" fmla="*/ 335 h 335"/>
                <a:gd name="T24" fmla="*/ 196 w 296"/>
                <a:gd name="T25" fmla="*/ 265 h 335"/>
                <a:gd name="T26" fmla="*/ 164 w 296"/>
                <a:gd name="T27" fmla="*/ 219 h 335"/>
                <a:gd name="T28" fmla="*/ 141 w 296"/>
                <a:gd name="T29" fmla="*/ 197 h 335"/>
                <a:gd name="T30" fmla="*/ 121 w 296"/>
                <a:gd name="T31" fmla="*/ 188 h 335"/>
                <a:gd name="T32" fmla="*/ 96 w 296"/>
                <a:gd name="T33" fmla="*/ 186 h 335"/>
                <a:gd name="T34" fmla="*/ 45 w 296"/>
                <a:gd name="T35" fmla="*/ 186 h 335"/>
                <a:gd name="T36" fmla="*/ 45 w 296"/>
                <a:gd name="T37" fmla="*/ 335 h 335"/>
                <a:gd name="T38" fmla="*/ 0 w 296"/>
                <a:gd name="T39" fmla="*/ 335 h 335"/>
                <a:gd name="T40" fmla="*/ 45 w 296"/>
                <a:gd name="T41" fmla="*/ 148 h 335"/>
                <a:gd name="T42" fmla="*/ 140 w 296"/>
                <a:gd name="T43" fmla="*/ 148 h 335"/>
                <a:gd name="T44" fmla="*/ 188 w 296"/>
                <a:gd name="T45" fmla="*/ 142 h 335"/>
                <a:gd name="T46" fmla="*/ 214 w 296"/>
                <a:gd name="T47" fmla="*/ 122 h 335"/>
                <a:gd name="T48" fmla="*/ 223 w 296"/>
                <a:gd name="T49" fmla="*/ 91 h 335"/>
                <a:gd name="T50" fmla="*/ 206 w 296"/>
                <a:gd name="T51" fmla="*/ 52 h 335"/>
                <a:gd name="T52" fmla="*/ 151 w 296"/>
                <a:gd name="T53" fmla="*/ 37 h 335"/>
                <a:gd name="T54" fmla="*/ 45 w 296"/>
                <a:gd name="T55" fmla="*/ 37 h 335"/>
                <a:gd name="T56" fmla="*/ 45 w 296"/>
                <a:gd name="T57" fmla="*/ 1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6" h="335">
                  <a:moveTo>
                    <a:pt x="0" y="335"/>
                  </a:moveTo>
                  <a:lnTo>
                    <a:pt x="0" y="0"/>
                  </a:lnTo>
                  <a:lnTo>
                    <a:pt x="149" y="0"/>
                  </a:lnTo>
                  <a:cubicBezTo>
                    <a:pt x="179" y="0"/>
                    <a:pt x="202" y="3"/>
                    <a:pt x="217" y="9"/>
                  </a:cubicBezTo>
                  <a:cubicBezTo>
                    <a:pt x="233" y="15"/>
                    <a:pt x="245" y="25"/>
                    <a:pt x="255" y="41"/>
                  </a:cubicBezTo>
                  <a:cubicBezTo>
                    <a:pt x="264" y="56"/>
                    <a:pt x="269" y="73"/>
                    <a:pt x="269" y="91"/>
                  </a:cubicBezTo>
                  <a:cubicBezTo>
                    <a:pt x="269" y="115"/>
                    <a:pt x="261" y="135"/>
                    <a:pt x="246" y="152"/>
                  </a:cubicBezTo>
                  <a:cubicBezTo>
                    <a:pt x="230" y="168"/>
                    <a:pt x="206" y="178"/>
                    <a:pt x="174" y="183"/>
                  </a:cubicBezTo>
                  <a:cubicBezTo>
                    <a:pt x="186" y="188"/>
                    <a:pt x="195" y="194"/>
                    <a:pt x="201" y="199"/>
                  </a:cubicBezTo>
                  <a:cubicBezTo>
                    <a:pt x="214" y="211"/>
                    <a:pt x="226" y="226"/>
                    <a:pt x="238" y="244"/>
                  </a:cubicBezTo>
                  <a:lnTo>
                    <a:pt x="296" y="335"/>
                  </a:lnTo>
                  <a:lnTo>
                    <a:pt x="240" y="335"/>
                  </a:lnTo>
                  <a:lnTo>
                    <a:pt x="196" y="265"/>
                  </a:lnTo>
                  <a:cubicBezTo>
                    <a:pt x="183" y="245"/>
                    <a:pt x="172" y="230"/>
                    <a:pt x="164" y="219"/>
                  </a:cubicBezTo>
                  <a:cubicBezTo>
                    <a:pt x="155" y="209"/>
                    <a:pt x="148" y="201"/>
                    <a:pt x="141" y="197"/>
                  </a:cubicBezTo>
                  <a:cubicBezTo>
                    <a:pt x="135" y="193"/>
                    <a:pt x="128" y="190"/>
                    <a:pt x="121" y="188"/>
                  </a:cubicBezTo>
                  <a:cubicBezTo>
                    <a:pt x="116" y="187"/>
                    <a:pt x="108" y="186"/>
                    <a:pt x="96" y="186"/>
                  </a:cubicBezTo>
                  <a:lnTo>
                    <a:pt x="45" y="186"/>
                  </a:lnTo>
                  <a:lnTo>
                    <a:pt x="45" y="335"/>
                  </a:lnTo>
                  <a:lnTo>
                    <a:pt x="0" y="335"/>
                  </a:lnTo>
                  <a:close/>
                  <a:moveTo>
                    <a:pt x="45" y="148"/>
                  </a:moveTo>
                  <a:lnTo>
                    <a:pt x="140" y="148"/>
                  </a:lnTo>
                  <a:cubicBezTo>
                    <a:pt x="161" y="148"/>
                    <a:pt x="176" y="146"/>
                    <a:pt x="188" y="142"/>
                  </a:cubicBezTo>
                  <a:cubicBezTo>
                    <a:pt x="199" y="137"/>
                    <a:pt x="208" y="131"/>
                    <a:pt x="214" y="122"/>
                  </a:cubicBezTo>
                  <a:cubicBezTo>
                    <a:pt x="220" y="112"/>
                    <a:pt x="223" y="102"/>
                    <a:pt x="223" y="91"/>
                  </a:cubicBezTo>
                  <a:cubicBezTo>
                    <a:pt x="223" y="75"/>
                    <a:pt x="217" y="62"/>
                    <a:pt x="206" y="52"/>
                  </a:cubicBezTo>
                  <a:cubicBezTo>
                    <a:pt x="194" y="42"/>
                    <a:pt x="176" y="37"/>
                    <a:pt x="151" y="37"/>
                  </a:cubicBezTo>
                  <a:lnTo>
                    <a:pt x="45" y="37"/>
                  </a:lnTo>
                  <a:lnTo>
                    <a:pt x="45"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18">
              <a:extLst>
                <a:ext uri="{FF2B5EF4-FFF2-40B4-BE49-F238E27FC236}">
                  <a16:creationId xmlns:a16="http://schemas.microsoft.com/office/drawing/2014/main" id="{A439E139-3E90-4460-90CC-03CC93B22787}"/>
                </a:ext>
              </a:extLst>
            </p:cNvPr>
            <p:cNvSpPr>
              <a:spLocks/>
            </p:cNvSpPr>
            <p:nvPr/>
          </p:nvSpPr>
          <p:spPr bwMode="auto">
            <a:xfrm>
              <a:off x="6396038" y="1433513"/>
              <a:ext cx="58738" cy="77788"/>
            </a:xfrm>
            <a:custGeom>
              <a:avLst/>
              <a:gdLst>
                <a:gd name="T0" fmla="*/ 0 w 268"/>
                <a:gd name="T1" fmla="*/ 233 h 347"/>
                <a:gd name="T2" fmla="*/ 42 w 268"/>
                <a:gd name="T3" fmla="*/ 230 h 347"/>
                <a:gd name="T4" fmla="*/ 56 w 268"/>
                <a:gd name="T5" fmla="*/ 271 h 347"/>
                <a:gd name="T6" fmla="*/ 90 w 268"/>
                <a:gd name="T7" fmla="*/ 297 h 347"/>
                <a:gd name="T8" fmla="*/ 141 w 268"/>
                <a:gd name="T9" fmla="*/ 307 h 347"/>
                <a:gd name="T10" fmla="*/ 186 w 268"/>
                <a:gd name="T11" fmla="*/ 300 h 347"/>
                <a:gd name="T12" fmla="*/ 215 w 268"/>
                <a:gd name="T13" fmla="*/ 279 h 347"/>
                <a:gd name="T14" fmla="*/ 225 w 268"/>
                <a:gd name="T15" fmla="*/ 250 h 347"/>
                <a:gd name="T16" fmla="*/ 216 w 268"/>
                <a:gd name="T17" fmla="*/ 223 h 347"/>
                <a:gd name="T18" fmla="*/ 185 w 268"/>
                <a:gd name="T19" fmla="*/ 203 h 347"/>
                <a:gd name="T20" fmla="*/ 126 w 268"/>
                <a:gd name="T21" fmla="*/ 187 h 347"/>
                <a:gd name="T22" fmla="*/ 61 w 268"/>
                <a:gd name="T23" fmla="*/ 165 h 347"/>
                <a:gd name="T24" fmla="*/ 25 w 268"/>
                <a:gd name="T25" fmla="*/ 134 h 347"/>
                <a:gd name="T26" fmla="*/ 13 w 268"/>
                <a:gd name="T27" fmla="*/ 92 h 347"/>
                <a:gd name="T28" fmla="*/ 28 w 268"/>
                <a:gd name="T29" fmla="*/ 45 h 347"/>
                <a:gd name="T30" fmla="*/ 70 w 268"/>
                <a:gd name="T31" fmla="*/ 11 h 347"/>
                <a:gd name="T32" fmla="*/ 131 w 268"/>
                <a:gd name="T33" fmla="*/ 0 h 347"/>
                <a:gd name="T34" fmla="*/ 197 w 268"/>
                <a:gd name="T35" fmla="*/ 12 h 347"/>
                <a:gd name="T36" fmla="*/ 241 w 268"/>
                <a:gd name="T37" fmla="*/ 47 h 347"/>
                <a:gd name="T38" fmla="*/ 257 w 268"/>
                <a:gd name="T39" fmla="*/ 100 h 347"/>
                <a:gd name="T40" fmla="*/ 215 w 268"/>
                <a:gd name="T41" fmla="*/ 103 h 347"/>
                <a:gd name="T42" fmla="*/ 192 w 268"/>
                <a:gd name="T43" fmla="*/ 55 h 347"/>
                <a:gd name="T44" fmla="*/ 133 w 268"/>
                <a:gd name="T45" fmla="*/ 39 h 347"/>
                <a:gd name="T46" fmla="*/ 74 w 268"/>
                <a:gd name="T47" fmla="*/ 54 h 347"/>
                <a:gd name="T48" fmla="*/ 56 w 268"/>
                <a:gd name="T49" fmla="*/ 89 h 347"/>
                <a:gd name="T50" fmla="*/ 69 w 268"/>
                <a:gd name="T51" fmla="*/ 119 h 347"/>
                <a:gd name="T52" fmla="*/ 136 w 268"/>
                <a:gd name="T53" fmla="*/ 143 h 347"/>
                <a:gd name="T54" fmla="*/ 210 w 268"/>
                <a:gd name="T55" fmla="*/ 165 h 347"/>
                <a:gd name="T56" fmla="*/ 254 w 268"/>
                <a:gd name="T57" fmla="*/ 199 h 347"/>
                <a:gd name="T58" fmla="*/ 268 w 268"/>
                <a:gd name="T59" fmla="*/ 246 h 347"/>
                <a:gd name="T60" fmla="*/ 252 w 268"/>
                <a:gd name="T61" fmla="*/ 297 h 347"/>
                <a:gd name="T62" fmla="*/ 208 w 268"/>
                <a:gd name="T63" fmla="*/ 334 h 347"/>
                <a:gd name="T64" fmla="*/ 143 w 268"/>
                <a:gd name="T65" fmla="*/ 347 h 347"/>
                <a:gd name="T66" fmla="*/ 67 w 268"/>
                <a:gd name="T67" fmla="*/ 334 h 347"/>
                <a:gd name="T68" fmla="*/ 19 w 268"/>
                <a:gd name="T69" fmla="*/ 294 h 347"/>
                <a:gd name="T70" fmla="*/ 0 w 268"/>
                <a:gd name="T71" fmla="*/ 2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347">
                  <a:moveTo>
                    <a:pt x="0" y="233"/>
                  </a:moveTo>
                  <a:lnTo>
                    <a:pt x="42" y="230"/>
                  </a:lnTo>
                  <a:cubicBezTo>
                    <a:pt x="44" y="247"/>
                    <a:pt x="49" y="260"/>
                    <a:pt x="56" y="271"/>
                  </a:cubicBezTo>
                  <a:cubicBezTo>
                    <a:pt x="63" y="282"/>
                    <a:pt x="75" y="291"/>
                    <a:pt x="90" y="297"/>
                  </a:cubicBezTo>
                  <a:cubicBezTo>
                    <a:pt x="105" y="304"/>
                    <a:pt x="122" y="307"/>
                    <a:pt x="141" y="307"/>
                  </a:cubicBezTo>
                  <a:cubicBezTo>
                    <a:pt x="158" y="307"/>
                    <a:pt x="173" y="305"/>
                    <a:pt x="186" y="300"/>
                  </a:cubicBezTo>
                  <a:cubicBezTo>
                    <a:pt x="199" y="295"/>
                    <a:pt x="209" y="288"/>
                    <a:pt x="215" y="279"/>
                  </a:cubicBezTo>
                  <a:cubicBezTo>
                    <a:pt x="222" y="270"/>
                    <a:pt x="225" y="261"/>
                    <a:pt x="225" y="250"/>
                  </a:cubicBezTo>
                  <a:cubicBezTo>
                    <a:pt x="225" y="240"/>
                    <a:pt x="222" y="230"/>
                    <a:pt x="216" y="223"/>
                  </a:cubicBezTo>
                  <a:cubicBezTo>
                    <a:pt x="209" y="215"/>
                    <a:pt x="199" y="208"/>
                    <a:pt x="185" y="203"/>
                  </a:cubicBezTo>
                  <a:cubicBezTo>
                    <a:pt x="176" y="199"/>
                    <a:pt x="156" y="194"/>
                    <a:pt x="126" y="187"/>
                  </a:cubicBezTo>
                  <a:cubicBezTo>
                    <a:pt x="95" y="179"/>
                    <a:pt x="73" y="172"/>
                    <a:pt x="61" y="165"/>
                  </a:cubicBezTo>
                  <a:cubicBezTo>
                    <a:pt x="45" y="157"/>
                    <a:pt x="33" y="147"/>
                    <a:pt x="25" y="134"/>
                  </a:cubicBezTo>
                  <a:cubicBezTo>
                    <a:pt x="17" y="122"/>
                    <a:pt x="13" y="108"/>
                    <a:pt x="13" y="92"/>
                  </a:cubicBezTo>
                  <a:cubicBezTo>
                    <a:pt x="13" y="76"/>
                    <a:pt x="18" y="60"/>
                    <a:pt x="28" y="45"/>
                  </a:cubicBezTo>
                  <a:cubicBezTo>
                    <a:pt x="37" y="30"/>
                    <a:pt x="51" y="19"/>
                    <a:pt x="70" y="11"/>
                  </a:cubicBezTo>
                  <a:cubicBezTo>
                    <a:pt x="88" y="4"/>
                    <a:pt x="109" y="0"/>
                    <a:pt x="131" y="0"/>
                  </a:cubicBezTo>
                  <a:cubicBezTo>
                    <a:pt x="156" y="0"/>
                    <a:pt x="178" y="4"/>
                    <a:pt x="197" y="12"/>
                  </a:cubicBezTo>
                  <a:cubicBezTo>
                    <a:pt x="216" y="20"/>
                    <a:pt x="231" y="32"/>
                    <a:pt x="241" y="47"/>
                  </a:cubicBezTo>
                  <a:cubicBezTo>
                    <a:pt x="251" y="63"/>
                    <a:pt x="257" y="81"/>
                    <a:pt x="257" y="100"/>
                  </a:cubicBezTo>
                  <a:lnTo>
                    <a:pt x="215" y="103"/>
                  </a:lnTo>
                  <a:cubicBezTo>
                    <a:pt x="213" y="82"/>
                    <a:pt x="205" y="66"/>
                    <a:pt x="192" y="55"/>
                  </a:cubicBezTo>
                  <a:cubicBezTo>
                    <a:pt x="178" y="45"/>
                    <a:pt x="159" y="39"/>
                    <a:pt x="133" y="39"/>
                  </a:cubicBezTo>
                  <a:cubicBezTo>
                    <a:pt x="106" y="39"/>
                    <a:pt x="87" y="44"/>
                    <a:pt x="74" y="54"/>
                  </a:cubicBezTo>
                  <a:cubicBezTo>
                    <a:pt x="62" y="64"/>
                    <a:pt x="56" y="76"/>
                    <a:pt x="56" y="89"/>
                  </a:cubicBezTo>
                  <a:cubicBezTo>
                    <a:pt x="56" y="102"/>
                    <a:pt x="60" y="111"/>
                    <a:pt x="69" y="119"/>
                  </a:cubicBezTo>
                  <a:cubicBezTo>
                    <a:pt x="78" y="127"/>
                    <a:pt x="100" y="135"/>
                    <a:pt x="136" y="143"/>
                  </a:cubicBezTo>
                  <a:cubicBezTo>
                    <a:pt x="172" y="151"/>
                    <a:pt x="197" y="158"/>
                    <a:pt x="210" y="165"/>
                  </a:cubicBezTo>
                  <a:cubicBezTo>
                    <a:pt x="230" y="174"/>
                    <a:pt x="244" y="185"/>
                    <a:pt x="254" y="199"/>
                  </a:cubicBezTo>
                  <a:cubicBezTo>
                    <a:pt x="263" y="213"/>
                    <a:pt x="268" y="228"/>
                    <a:pt x="268" y="246"/>
                  </a:cubicBezTo>
                  <a:cubicBezTo>
                    <a:pt x="268" y="264"/>
                    <a:pt x="262" y="281"/>
                    <a:pt x="252" y="297"/>
                  </a:cubicBezTo>
                  <a:cubicBezTo>
                    <a:pt x="242" y="313"/>
                    <a:pt x="227" y="325"/>
                    <a:pt x="208" y="334"/>
                  </a:cubicBezTo>
                  <a:cubicBezTo>
                    <a:pt x="189" y="343"/>
                    <a:pt x="167" y="347"/>
                    <a:pt x="143" y="347"/>
                  </a:cubicBezTo>
                  <a:cubicBezTo>
                    <a:pt x="113" y="347"/>
                    <a:pt x="88" y="343"/>
                    <a:pt x="67" y="334"/>
                  </a:cubicBezTo>
                  <a:cubicBezTo>
                    <a:pt x="47" y="325"/>
                    <a:pt x="30" y="312"/>
                    <a:pt x="19" y="294"/>
                  </a:cubicBezTo>
                  <a:cubicBezTo>
                    <a:pt x="7" y="276"/>
                    <a:pt x="1" y="256"/>
                    <a:pt x="0" y="2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19">
              <a:extLst>
                <a:ext uri="{FF2B5EF4-FFF2-40B4-BE49-F238E27FC236}">
                  <a16:creationId xmlns:a16="http://schemas.microsoft.com/office/drawing/2014/main" id="{D3A36032-7726-4298-AB7F-0A4CA253341E}"/>
                </a:ext>
              </a:extLst>
            </p:cNvPr>
            <p:cNvSpPr>
              <a:spLocks/>
            </p:cNvSpPr>
            <p:nvPr/>
          </p:nvSpPr>
          <p:spPr bwMode="auto">
            <a:xfrm>
              <a:off x="6469063" y="1435100"/>
              <a:ext cx="55563" cy="74613"/>
            </a:xfrm>
            <a:custGeom>
              <a:avLst/>
              <a:gdLst>
                <a:gd name="T0" fmla="*/ 0 w 250"/>
                <a:gd name="T1" fmla="*/ 335 h 335"/>
                <a:gd name="T2" fmla="*/ 0 w 250"/>
                <a:gd name="T3" fmla="*/ 0 h 335"/>
                <a:gd name="T4" fmla="*/ 242 w 250"/>
                <a:gd name="T5" fmla="*/ 0 h 335"/>
                <a:gd name="T6" fmla="*/ 242 w 250"/>
                <a:gd name="T7" fmla="*/ 39 h 335"/>
                <a:gd name="T8" fmla="*/ 44 w 250"/>
                <a:gd name="T9" fmla="*/ 39 h 335"/>
                <a:gd name="T10" fmla="*/ 44 w 250"/>
                <a:gd name="T11" fmla="*/ 142 h 335"/>
                <a:gd name="T12" fmla="*/ 230 w 250"/>
                <a:gd name="T13" fmla="*/ 142 h 335"/>
                <a:gd name="T14" fmla="*/ 230 w 250"/>
                <a:gd name="T15" fmla="*/ 181 h 335"/>
                <a:gd name="T16" fmla="*/ 44 w 250"/>
                <a:gd name="T17" fmla="*/ 181 h 335"/>
                <a:gd name="T18" fmla="*/ 44 w 250"/>
                <a:gd name="T19" fmla="*/ 296 h 335"/>
                <a:gd name="T20" fmla="*/ 250 w 250"/>
                <a:gd name="T21" fmla="*/ 296 h 335"/>
                <a:gd name="T22" fmla="*/ 250 w 250"/>
                <a:gd name="T23" fmla="*/ 335 h 335"/>
                <a:gd name="T24" fmla="*/ 0 w 250"/>
                <a:gd name="T25"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35">
                  <a:moveTo>
                    <a:pt x="0" y="335"/>
                  </a:moveTo>
                  <a:lnTo>
                    <a:pt x="0" y="0"/>
                  </a:lnTo>
                  <a:lnTo>
                    <a:pt x="242" y="0"/>
                  </a:lnTo>
                  <a:lnTo>
                    <a:pt x="242" y="39"/>
                  </a:lnTo>
                  <a:lnTo>
                    <a:pt x="44" y="39"/>
                  </a:lnTo>
                  <a:lnTo>
                    <a:pt x="44" y="142"/>
                  </a:lnTo>
                  <a:lnTo>
                    <a:pt x="230" y="142"/>
                  </a:lnTo>
                  <a:lnTo>
                    <a:pt x="230" y="181"/>
                  </a:lnTo>
                  <a:lnTo>
                    <a:pt x="44" y="181"/>
                  </a:lnTo>
                  <a:lnTo>
                    <a:pt x="44" y="296"/>
                  </a:lnTo>
                  <a:lnTo>
                    <a:pt x="250" y="296"/>
                  </a:lnTo>
                  <a:lnTo>
                    <a:pt x="250" y="335"/>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0">
              <a:extLst>
                <a:ext uri="{FF2B5EF4-FFF2-40B4-BE49-F238E27FC236}">
                  <a16:creationId xmlns:a16="http://schemas.microsoft.com/office/drawing/2014/main" id="{AF4F78DA-13CA-421F-9D91-9D257F29B3C7}"/>
                </a:ext>
              </a:extLst>
            </p:cNvPr>
            <p:cNvSpPr>
              <a:spLocks noEditPoints="1"/>
            </p:cNvSpPr>
            <p:nvPr/>
          </p:nvSpPr>
          <p:spPr bwMode="auto">
            <a:xfrm>
              <a:off x="6537325" y="1435100"/>
              <a:ext cx="66675" cy="74613"/>
            </a:xfrm>
            <a:custGeom>
              <a:avLst/>
              <a:gdLst>
                <a:gd name="T0" fmla="*/ 0 w 296"/>
                <a:gd name="T1" fmla="*/ 335 h 335"/>
                <a:gd name="T2" fmla="*/ 0 w 296"/>
                <a:gd name="T3" fmla="*/ 0 h 335"/>
                <a:gd name="T4" fmla="*/ 149 w 296"/>
                <a:gd name="T5" fmla="*/ 0 h 335"/>
                <a:gd name="T6" fmla="*/ 217 w 296"/>
                <a:gd name="T7" fmla="*/ 9 h 335"/>
                <a:gd name="T8" fmla="*/ 255 w 296"/>
                <a:gd name="T9" fmla="*/ 41 h 335"/>
                <a:gd name="T10" fmla="*/ 269 w 296"/>
                <a:gd name="T11" fmla="*/ 91 h 335"/>
                <a:gd name="T12" fmla="*/ 246 w 296"/>
                <a:gd name="T13" fmla="*/ 151 h 335"/>
                <a:gd name="T14" fmla="*/ 174 w 296"/>
                <a:gd name="T15" fmla="*/ 183 h 335"/>
                <a:gd name="T16" fmla="*/ 201 w 296"/>
                <a:gd name="T17" fmla="*/ 199 h 335"/>
                <a:gd name="T18" fmla="*/ 238 w 296"/>
                <a:gd name="T19" fmla="*/ 244 h 335"/>
                <a:gd name="T20" fmla="*/ 296 w 296"/>
                <a:gd name="T21" fmla="*/ 335 h 335"/>
                <a:gd name="T22" fmla="*/ 240 w 296"/>
                <a:gd name="T23" fmla="*/ 335 h 335"/>
                <a:gd name="T24" fmla="*/ 196 w 296"/>
                <a:gd name="T25" fmla="*/ 265 h 335"/>
                <a:gd name="T26" fmla="*/ 164 w 296"/>
                <a:gd name="T27" fmla="*/ 219 h 335"/>
                <a:gd name="T28" fmla="*/ 141 w 296"/>
                <a:gd name="T29" fmla="*/ 197 h 335"/>
                <a:gd name="T30" fmla="*/ 121 w 296"/>
                <a:gd name="T31" fmla="*/ 188 h 335"/>
                <a:gd name="T32" fmla="*/ 96 w 296"/>
                <a:gd name="T33" fmla="*/ 186 h 335"/>
                <a:gd name="T34" fmla="*/ 45 w 296"/>
                <a:gd name="T35" fmla="*/ 186 h 335"/>
                <a:gd name="T36" fmla="*/ 45 w 296"/>
                <a:gd name="T37" fmla="*/ 335 h 335"/>
                <a:gd name="T38" fmla="*/ 0 w 296"/>
                <a:gd name="T39" fmla="*/ 335 h 335"/>
                <a:gd name="T40" fmla="*/ 45 w 296"/>
                <a:gd name="T41" fmla="*/ 148 h 335"/>
                <a:gd name="T42" fmla="*/ 140 w 296"/>
                <a:gd name="T43" fmla="*/ 148 h 335"/>
                <a:gd name="T44" fmla="*/ 188 w 296"/>
                <a:gd name="T45" fmla="*/ 142 h 335"/>
                <a:gd name="T46" fmla="*/ 214 w 296"/>
                <a:gd name="T47" fmla="*/ 121 h 335"/>
                <a:gd name="T48" fmla="*/ 223 w 296"/>
                <a:gd name="T49" fmla="*/ 91 h 335"/>
                <a:gd name="T50" fmla="*/ 206 w 296"/>
                <a:gd name="T51" fmla="*/ 52 h 335"/>
                <a:gd name="T52" fmla="*/ 151 w 296"/>
                <a:gd name="T53" fmla="*/ 37 h 335"/>
                <a:gd name="T54" fmla="*/ 45 w 296"/>
                <a:gd name="T55" fmla="*/ 37 h 335"/>
                <a:gd name="T56" fmla="*/ 45 w 296"/>
                <a:gd name="T57" fmla="*/ 1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6" h="335">
                  <a:moveTo>
                    <a:pt x="0" y="335"/>
                  </a:moveTo>
                  <a:lnTo>
                    <a:pt x="0" y="0"/>
                  </a:lnTo>
                  <a:lnTo>
                    <a:pt x="149" y="0"/>
                  </a:lnTo>
                  <a:cubicBezTo>
                    <a:pt x="179" y="0"/>
                    <a:pt x="202" y="3"/>
                    <a:pt x="217" y="9"/>
                  </a:cubicBezTo>
                  <a:cubicBezTo>
                    <a:pt x="233" y="15"/>
                    <a:pt x="245" y="25"/>
                    <a:pt x="255" y="41"/>
                  </a:cubicBezTo>
                  <a:cubicBezTo>
                    <a:pt x="264" y="56"/>
                    <a:pt x="269" y="73"/>
                    <a:pt x="269" y="91"/>
                  </a:cubicBezTo>
                  <a:cubicBezTo>
                    <a:pt x="269" y="115"/>
                    <a:pt x="261" y="135"/>
                    <a:pt x="246" y="151"/>
                  </a:cubicBezTo>
                  <a:cubicBezTo>
                    <a:pt x="230" y="168"/>
                    <a:pt x="206" y="178"/>
                    <a:pt x="174" y="183"/>
                  </a:cubicBezTo>
                  <a:cubicBezTo>
                    <a:pt x="186" y="188"/>
                    <a:pt x="195" y="194"/>
                    <a:pt x="201" y="199"/>
                  </a:cubicBezTo>
                  <a:cubicBezTo>
                    <a:pt x="214" y="211"/>
                    <a:pt x="226" y="226"/>
                    <a:pt x="238" y="244"/>
                  </a:cubicBezTo>
                  <a:lnTo>
                    <a:pt x="296" y="335"/>
                  </a:lnTo>
                  <a:lnTo>
                    <a:pt x="240" y="335"/>
                  </a:lnTo>
                  <a:lnTo>
                    <a:pt x="196" y="265"/>
                  </a:lnTo>
                  <a:cubicBezTo>
                    <a:pt x="183" y="245"/>
                    <a:pt x="172" y="230"/>
                    <a:pt x="164" y="219"/>
                  </a:cubicBezTo>
                  <a:cubicBezTo>
                    <a:pt x="155" y="209"/>
                    <a:pt x="148" y="201"/>
                    <a:pt x="141" y="197"/>
                  </a:cubicBezTo>
                  <a:cubicBezTo>
                    <a:pt x="135" y="192"/>
                    <a:pt x="128" y="190"/>
                    <a:pt x="121" y="188"/>
                  </a:cubicBezTo>
                  <a:cubicBezTo>
                    <a:pt x="116" y="187"/>
                    <a:pt x="108" y="186"/>
                    <a:pt x="96" y="186"/>
                  </a:cubicBezTo>
                  <a:lnTo>
                    <a:pt x="45" y="186"/>
                  </a:lnTo>
                  <a:lnTo>
                    <a:pt x="45" y="335"/>
                  </a:lnTo>
                  <a:lnTo>
                    <a:pt x="0" y="335"/>
                  </a:lnTo>
                  <a:close/>
                  <a:moveTo>
                    <a:pt x="45" y="148"/>
                  </a:moveTo>
                  <a:lnTo>
                    <a:pt x="140" y="148"/>
                  </a:lnTo>
                  <a:cubicBezTo>
                    <a:pt x="161" y="148"/>
                    <a:pt x="176" y="146"/>
                    <a:pt x="188" y="142"/>
                  </a:cubicBezTo>
                  <a:cubicBezTo>
                    <a:pt x="199" y="137"/>
                    <a:pt x="208" y="131"/>
                    <a:pt x="214" y="121"/>
                  </a:cubicBezTo>
                  <a:cubicBezTo>
                    <a:pt x="220" y="112"/>
                    <a:pt x="223" y="102"/>
                    <a:pt x="223" y="91"/>
                  </a:cubicBezTo>
                  <a:cubicBezTo>
                    <a:pt x="223" y="75"/>
                    <a:pt x="217" y="62"/>
                    <a:pt x="206" y="52"/>
                  </a:cubicBezTo>
                  <a:cubicBezTo>
                    <a:pt x="194" y="42"/>
                    <a:pt x="176" y="37"/>
                    <a:pt x="151" y="37"/>
                  </a:cubicBezTo>
                  <a:lnTo>
                    <a:pt x="45" y="37"/>
                  </a:lnTo>
                  <a:lnTo>
                    <a:pt x="45"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21">
              <a:extLst>
                <a:ext uri="{FF2B5EF4-FFF2-40B4-BE49-F238E27FC236}">
                  <a16:creationId xmlns:a16="http://schemas.microsoft.com/office/drawing/2014/main" id="{1EAEA448-074E-4BAE-AEA6-8351C7FA037E}"/>
                </a:ext>
              </a:extLst>
            </p:cNvPr>
            <p:cNvSpPr>
              <a:spLocks/>
            </p:cNvSpPr>
            <p:nvPr/>
          </p:nvSpPr>
          <p:spPr bwMode="auto">
            <a:xfrm>
              <a:off x="6604000" y="1435100"/>
              <a:ext cx="68263" cy="74613"/>
            </a:xfrm>
            <a:custGeom>
              <a:avLst/>
              <a:gdLst>
                <a:gd name="T0" fmla="*/ 130 w 307"/>
                <a:gd name="T1" fmla="*/ 335 h 335"/>
                <a:gd name="T2" fmla="*/ 0 w 307"/>
                <a:gd name="T3" fmla="*/ 0 h 335"/>
                <a:gd name="T4" fmla="*/ 48 w 307"/>
                <a:gd name="T5" fmla="*/ 0 h 335"/>
                <a:gd name="T6" fmla="*/ 135 w 307"/>
                <a:gd name="T7" fmla="*/ 243 h 335"/>
                <a:gd name="T8" fmla="*/ 153 w 307"/>
                <a:gd name="T9" fmla="*/ 298 h 335"/>
                <a:gd name="T10" fmla="*/ 171 w 307"/>
                <a:gd name="T11" fmla="*/ 243 h 335"/>
                <a:gd name="T12" fmla="*/ 262 w 307"/>
                <a:gd name="T13" fmla="*/ 0 h 335"/>
                <a:gd name="T14" fmla="*/ 307 w 307"/>
                <a:gd name="T15" fmla="*/ 0 h 335"/>
                <a:gd name="T16" fmla="*/ 176 w 307"/>
                <a:gd name="T17" fmla="*/ 335 h 335"/>
                <a:gd name="T18" fmla="*/ 130 w 307"/>
                <a:gd name="T19"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35">
                  <a:moveTo>
                    <a:pt x="130" y="335"/>
                  </a:moveTo>
                  <a:lnTo>
                    <a:pt x="0" y="0"/>
                  </a:lnTo>
                  <a:lnTo>
                    <a:pt x="48" y="0"/>
                  </a:lnTo>
                  <a:lnTo>
                    <a:pt x="135" y="243"/>
                  </a:lnTo>
                  <a:cubicBezTo>
                    <a:pt x="142" y="263"/>
                    <a:pt x="148" y="281"/>
                    <a:pt x="153" y="298"/>
                  </a:cubicBezTo>
                  <a:cubicBezTo>
                    <a:pt x="158" y="280"/>
                    <a:pt x="164" y="262"/>
                    <a:pt x="171" y="243"/>
                  </a:cubicBezTo>
                  <a:lnTo>
                    <a:pt x="262" y="0"/>
                  </a:lnTo>
                  <a:lnTo>
                    <a:pt x="307" y="0"/>
                  </a:lnTo>
                  <a:lnTo>
                    <a:pt x="176" y="335"/>
                  </a:lnTo>
                  <a:lnTo>
                    <a:pt x="13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2">
              <a:extLst>
                <a:ext uri="{FF2B5EF4-FFF2-40B4-BE49-F238E27FC236}">
                  <a16:creationId xmlns:a16="http://schemas.microsoft.com/office/drawing/2014/main" id="{E5D215A4-19D7-4126-BE8A-40D70915A416}"/>
                </a:ext>
              </a:extLst>
            </p:cNvPr>
            <p:cNvSpPr>
              <a:spLocks/>
            </p:cNvSpPr>
            <p:nvPr/>
          </p:nvSpPr>
          <p:spPr bwMode="auto">
            <a:xfrm>
              <a:off x="6680200" y="1435100"/>
              <a:ext cx="55563" cy="74613"/>
            </a:xfrm>
            <a:custGeom>
              <a:avLst/>
              <a:gdLst>
                <a:gd name="T0" fmla="*/ 0 w 251"/>
                <a:gd name="T1" fmla="*/ 335 h 335"/>
                <a:gd name="T2" fmla="*/ 0 w 251"/>
                <a:gd name="T3" fmla="*/ 0 h 335"/>
                <a:gd name="T4" fmla="*/ 243 w 251"/>
                <a:gd name="T5" fmla="*/ 0 h 335"/>
                <a:gd name="T6" fmla="*/ 243 w 251"/>
                <a:gd name="T7" fmla="*/ 39 h 335"/>
                <a:gd name="T8" fmla="*/ 45 w 251"/>
                <a:gd name="T9" fmla="*/ 39 h 335"/>
                <a:gd name="T10" fmla="*/ 45 w 251"/>
                <a:gd name="T11" fmla="*/ 142 h 335"/>
                <a:gd name="T12" fmla="*/ 230 w 251"/>
                <a:gd name="T13" fmla="*/ 142 h 335"/>
                <a:gd name="T14" fmla="*/ 230 w 251"/>
                <a:gd name="T15" fmla="*/ 181 h 335"/>
                <a:gd name="T16" fmla="*/ 45 w 251"/>
                <a:gd name="T17" fmla="*/ 181 h 335"/>
                <a:gd name="T18" fmla="*/ 45 w 251"/>
                <a:gd name="T19" fmla="*/ 296 h 335"/>
                <a:gd name="T20" fmla="*/ 251 w 251"/>
                <a:gd name="T21" fmla="*/ 296 h 335"/>
                <a:gd name="T22" fmla="*/ 251 w 251"/>
                <a:gd name="T23" fmla="*/ 335 h 335"/>
                <a:gd name="T24" fmla="*/ 0 w 251"/>
                <a:gd name="T25"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335">
                  <a:moveTo>
                    <a:pt x="0" y="335"/>
                  </a:moveTo>
                  <a:lnTo>
                    <a:pt x="0" y="0"/>
                  </a:lnTo>
                  <a:lnTo>
                    <a:pt x="243" y="0"/>
                  </a:lnTo>
                  <a:lnTo>
                    <a:pt x="243" y="39"/>
                  </a:lnTo>
                  <a:lnTo>
                    <a:pt x="45" y="39"/>
                  </a:lnTo>
                  <a:lnTo>
                    <a:pt x="45" y="142"/>
                  </a:lnTo>
                  <a:lnTo>
                    <a:pt x="230" y="142"/>
                  </a:lnTo>
                  <a:lnTo>
                    <a:pt x="230" y="181"/>
                  </a:lnTo>
                  <a:lnTo>
                    <a:pt x="45" y="181"/>
                  </a:lnTo>
                  <a:lnTo>
                    <a:pt x="45" y="296"/>
                  </a:lnTo>
                  <a:lnTo>
                    <a:pt x="251" y="296"/>
                  </a:lnTo>
                  <a:lnTo>
                    <a:pt x="251" y="335"/>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23">
              <a:extLst>
                <a:ext uri="{FF2B5EF4-FFF2-40B4-BE49-F238E27FC236}">
                  <a16:creationId xmlns:a16="http://schemas.microsoft.com/office/drawing/2014/main" id="{07D1E26B-6ACD-44DC-A9C0-784610F422C3}"/>
                </a:ext>
              </a:extLst>
            </p:cNvPr>
            <p:cNvSpPr>
              <a:spLocks noEditPoints="1"/>
            </p:cNvSpPr>
            <p:nvPr/>
          </p:nvSpPr>
          <p:spPr bwMode="auto">
            <a:xfrm>
              <a:off x="6750050" y="1435100"/>
              <a:ext cx="65088" cy="74613"/>
            </a:xfrm>
            <a:custGeom>
              <a:avLst/>
              <a:gdLst>
                <a:gd name="T0" fmla="*/ 0 w 296"/>
                <a:gd name="T1" fmla="*/ 335 h 335"/>
                <a:gd name="T2" fmla="*/ 0 w 296"/>
                <a:gd name="T3" fmla="*/ 0 h 335"/>
                <a:gd name="T4" fmla="*/ 149 w 296"/>
                <a:gd name="T5" fmla="*/ 0 h 335"/>
                <a:gd name="T6" fmla="*/ 217 w 296"/>
                <a:gd name="T7" fmla="*/ 9 h 335"/>
                <a:gd name="T8" fmla="*/ 254 w 296"/>
                <a:gd name="T9" fmla="*/ 41 h 335"/>
                <a:gd name="T10" fmla="*/ 268 w 296"/>
                <a:gd name="T11" fmla="*/ 91 h 335"/>
                <a:gd name="T12" fmla="*/ 245 w 296"/>
                <a:gd name="T13" fmla="*/ 151 h 335"/>
                <a:gd name="T14" fmla="*/ 174 w 296"/>
                <a:gd name="T15" fmla="*/ 183 h 335"/>
                <a:gd name="T16" fmla="*/ 201 w 296"/>
                <a:gd name="T17" fmla="*/ 199 h 335"/>
                <a:gd name="T18" fmla="*/ 238 w 296"/>
                <a:gd name="T19" fmla="*/ 244 h 335"/>
                <a:gd name="T20" fmla="*/ 296 w 296"/>
                <a:gd name="T21" fmla="*/ 335 h 335"/>
                <a:gd name="T22" fmla="*/ 240 w 296"/>
                <a:gd name="T23" fmla="*/ 335 h 335"/>
                <a:gd name="T24" fmla="*/ 196 w 296"/>
                <a:gd name="T25" fmla="*/ 265 h 335"/>
                <a:gd name="T26" fmla="*/ 164 w 296"/>
                <a:gd name="T27" fmla="*/ 219 h 335"/>
                <a:gd name="T28" fmla="*/ 141 w 296"/>
                <a:gd name="T29" fmla="*/ 197 h 335"/>
                <a:gd name="T30" fmla="*/ 121 w 296"/>
                <a:gd name="T31" fmla="*/ 188 h 335"/>
                <a:gd name="T32" fmla="*/ 96 w 296"/>
                <a:gd name="T33" fmla="*/ 186 h 335"/>
                <a:gd name="T34" fmla="*/ 45 w 296"/>
                <a:gd name="T35" fmla="*/ 186 h 335"/>
                <a:gd name="T36" fmla="*/ 45 w 296"/>
                <a:gd name="T37" fmla="*/ 335 h 335"/>
                <a:gd name="T38" fmla="*/ 0 w 296"/>
                <a:gd name="T39" fmla="*/ 335 h 335"/>
                <a:gd name="T40" fmla="*/ 45 w 296"/>
                <a:gd name="T41" fmla="*/ 148 h 335"/>
                <a:gd name="T42" fmla="*/ 140 w 296"/>
                <a:gd name="T43" fmla="*/ 148 h 335"/>
                <a:gd name="T44" fmla="*/ 188 w 296"/>
                <a:gd name="T45" fmla="*/ 142 h 335"/>
                <a:gd name="T46" fmla="*/ 214 w 296"/>
                <a:gd name="T47" fmla="*/ 121 h 335"/>
                <a:gd name="T48" fmla="*/ 223 w 296"/>
                <a:gd name="T49" fmla="*/ 91 h 335"/>
                <a:gd name="T50" fmla="*/ 205 w 296"/>
                <a:gd name="T51" fmla="*/ 52 h 335"/>
                <a:gd name="T52" fmla="*/ 151 w 296"/>
                <a:gd name="T53" fmla="*/ 37 h 335"/>
                <a:gd name="T54" fmla="*/ 45 w 296"/>
                <a:gd name="T55" fmla="*/ 37 h 335"/>
                <a:gd name="T56" fmla="*/ 45 w 296"/>
                <a:gd name="T57" fmla="*/ 1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6" h="335">
                  <a:moveTo>
                    <a:pt x="0" y="335"/>
                  </a:moveTo>
                  <a:lnTo>
                    <a:pt x="0" y="0"/>
                  </a:lnTo>
                  <a:lnTo>
                    <a:pt x="149" y="0"/>
                  </a:lnTo>
                  <a:cubicBezTo>
                    <a:pt x="179" y="0"/>
                    <a:pt x="202" y="3"/>
                    <a:pt x="217" y="9"/>
                  </a:cubicBezTo>
                  <a:cubicBezTo>
                    <a:pt x="233" y="15"/>
                    <a:pt x="245" y="25"/>
                    <a:pt x="254" y="41"/>
                  </a:cubicBezTo>
                  <a:cubicBezTo>
                    <a:pt x="264" y="56"/>
                    <a:pt x="268" y="73"/>
                    <a:pt x="268" y="91"/>
                  </a:cubicBezTo>
                  <a:cubicBezTo>
                    <a:pt x="268" y="115"/>
                    <a:pt x="261" y="135"/>
                    <a:pt x="245" y="151"/>
                  </a:cubicBezTo>
                  <a:cubicBezTo>
                    <a:pt x="230" y="168"/>
                    <a:pt x="206" y="178"/>
                    <a:pt x="174" y="183"/>
                  </a:cubicBezTo>
                  <a:cubicBezTo>
                    <a:pt x="186" y="188"/>
                    <a:pt x="195" y="194"/>
                    <a:pt x="201" y="199"/>
                  </a:cubicBezTo>
                  <a:cubicBezTo>
                    <a:pt x="214" y="211"/>
                    <a:pt x="226" y="226"/>
                    <a:pt x="238" y="244"/>
                  </a:cubicBezTo>
                  <a:lnTo>
                    <a:pt x="296" y="335"/>
                  </a:lnTo>
                  <a:lnTo>
                    <a:pt x="240" y="335"/>
                  </a:lnTo>
                  <a:lnTo>
                    <a:pt x="196" y="265"/>
                  </a:lnTo>
                  <a:cubicBezTo>
                    <a:pt x="183" y="245"/>
                    <a:pt x="172" y="230"/>
                    <a:pt x="164" y="219"/>
                  </a:cubicBezTo>
                  <a:cubicBezTo>
                    <a:pt x="155" y="209"/>
                    <a:pt x="148" y="201"/>
                    <a:pt x="141" y="197"/>
                  </a:cubicBezTo>
                  <a:cubicBezTo>
                    <a:pt x="134" y="192"/>
                    <a:pt x="128" y="190"/>
                    <a:pt x="121" y="188"/>
                  </a:cubicBezTo>
                  <a:cubicBezTo>
                    <a:pt x="116" y="187"/>
                    <a:pt x="108" y="186"/>
                    <a:pt x="96" y="186"/>
                  </a:cubicBezTo>
                  <a:lnTo>
                    <a:pt x="45" y="186"/>
                  </a:lnTo>
                  <a:lnTo>
                    <a:pt x="45" y="335"/>
                  </a:lnTo>
                  <a:lnTo>
                    <a:pt x="0" y="335"/>
                  </a:lnTo>
                  <a:close/>
                  <a:moveTo>
                    <a:pt x="45" y="148"/>
                  </a:moveTo>
                  <a:lnTo>
                    <a:pt x="140" y="148"/>
                  </a:lnTo>
                  <a:cubicBezTo>
                    <a:pt x="160" y="148"/>
                    <a:pt x="176" y="146"/>
                    <a:pt x="188" y="142"/>
                  </a:cubicBezTo>
                  <a:cubicBezTo>
                    <a:pt x="199" y="137"/>
                    <a:pt x="208" y="131"/>
                    <a:pt x="214" y="121"/>
                  </a:cubicBezTo>
                  <a:cubicBezTo>
                    <a:pt x="220" y="112"/>
                    <a:pt x="223" y="102"/>
                    <a:pt x="223" y="91"/>
                  </a:cubicBezTo>
                  <a:cubicBezTo>
                    <a:pt x="223" y="75"/>
                    <a:pt x="217" y="62"/>
                    <a:pt x="205" y="52"/>
                  </a:cubicBezTo>
                  <a:cubicBezTo>
                    <a:pt x="194" y="42"/>
                    <a:pt x="176" y="37"/>
                    <a:pt x="151" y="37"/>
                  </a:cubicBezTo>
                  <a:lnTo>
                    <a:pt x="45" y="37"/>
                  </a:lnTo>
                  <a:lnTo>
                    <a:pt x="45"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24">
              <a:extLst>
                <a:ext uri="{FF2B5EF4-FFF2-40B4-BE49-F238E27FC236}">
                  <a16:creationId xmlns:a16="http://schemas.microsoft.com/office/drawing/2014/main" id="{E69578BF-4E85-444A-8A87-34ED2772D8ED}"/>
                </a:ext>
              </a:extLst>
            </p:cNvPr>
            <p:cNvSpPr>
              <a:spLocks/>
            </p:cNvSpPr>
            <p:nvPr/>
          </p:nvSpPr>
          <p:spPr bwMode="auto">
            <a:xfrm>
              <a:off x="6851650" y="1447800"/>
              <a:ext cx="49213" cy="50800"/>
            </a:xfrm>
            <a:custGeom>
              <a:avLst/>
              <a:gdLst>
                <a:gd name="T0" fmla="*/ 0 w 222"/>
                <a:gd name="T1" fmla="*/ 133 h 228"/>
                <a:gd name="T2" fmla="*/ 0 w 222"/>
                <a:gd name="T3" fmla="*/ 94 h 228"/>
                <a:gd name="T4" fmla="*/ 222 w 222"/>
                <a:gd name="T5" fmla="*/ 0 h 228"/>
                <a:gd name="T6" fmla="*/ 222 w 222"/>
                <a:gd name="T7" fmla="*/ 41 h 228"/>
                <a:gd name="T8" fmla="*/ 46 w 222"/>
                <a:gd name="T9" fmla="*/ 114 h 228"/>
                <a:gd name="T10" fmla="*/ 222 w 222"/>
                <a:gd name="T11" fmla="*/ 187 h 228"/>
                <a:gd name="T12" fmla="*/ 222 w 222"/>
                <a:gd name="T13" fmla="*/ 228 h 228"/>
                <a:gd name="T14" fmla="*/ 0 w 222"/>
                <a:gd name="T15" fmla="*/ 13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8">
                  <a:moveTo>
                    <a:pt x="0" y="133"/>
                  </a:moveTo>
                  <a:lnTo>
                    <a:pt x="0" y="94"/>
                  </a:lnTo>
                  <a:lnTo>
                    <a:pt x="222" y="0"/>
                  </a:lnTo>
                  <a:lnTo>
                    <a:pt x="222" y="41"/>
                  </a:lnTo>
                  <a:lnTo>
                    <a:pt x="46" y="114"/>
                  </a:lnTo>
                  <a:lnTo>
                    <a:pt x="222" y="187"/>
                  </a:lnTo>
                  <a:lnTo>
                    <a:pt x="222" y="228"/>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25">
              <a:extLst>
                <a:ext uri="{FF2B5EF4-FFF2-40B4-BE49-F238E27FC236}">
                  <a16:creationId xmlns:a16="http://schemas.microsoft.com/office/drawing/2014/main" id="{AA1D97BE-D06D-4CDB-9FAD-CFB72BD74B7C}"/>
                </a:ext>
              </a:extLst>
            </p:cNvPr>
            <p:cNvSpPr>
              <a:spLocks/>
            </p:cNvSpPr>
            <p:nvPr/>
          </p:nvSpPr>
          <p:spPr bwMode="auto">
            <a:xfrm>
              <a:off x="6911975" y="1447800"/>
              <a:ext cx="49213" cy="50800"/>
            </a:xfrm>
            <a:custGeom>
              <a:avLst/>
              <a:gdLst>
                <a:gd name="T0" fmla="*/ 223 w 223"/>
                <a:gd name="T1" fmla="*/ 133 h 228"/>
                <a:gd name="T2" fmla="*/ 0 w 223"/>
                <a:gd name="T3" fmla="*/ 228 h 228"/>
                <a:gd name="T4" fmla="*/ 0 w 223"/>
                <a:gd name="T5" fmla="*/ 187 h 228"/>
                <a:gd name="T6" fmla="*/ 176 w 223"/>
                <a:gd name="T7" fmla="*/ 114 h 228"/>
                <a:gd name="T8" fmla="*/ 0 w 223"/>
                <a:gd name="T9" fmla="*/ 41 h 228"/>
                <a:gd name="T10" fmla="*/ 0 w 223"/>
                <a:gd name="T11" fmla="*/ 0 h 228"/>
                <a:gd name="T12" fmla="*/ 223 w 223"/>
                <a:gd name="T13" fmla="*/ 94 h 228"/>
                <a:gd name="T14" fmla="*/ 223 w 223"/>
                <a:gd name="T15" fmla="*/ 13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28">
                  <a:moveTo>
                    <a:pt x="223" y="133"/>
                  </a:moveTo>
                  <a:lnTo>
                    <a:pt x="0" y="228"/>
                  </a:lnTo>
                  <a:lnTo>
                    <a:pt x="0" y="187"/>
                  </a:lnTo>
                  <a:lnTo>
                    <a:pt x="176" y="114"/>
                  </a:lnTo>
                  <a:lnTo>
                    <a:pt x="0" y="41"/>
                  </a:lnTo>
                  <a:lnTo>
                    <a:pt x="0" y="0"/>
                  </a:lnTo>
                  <a:lnTo>
                    <a:pt x="223" y="94"/>
                  </a:lnTo>
                  <a:lnTo>
                    <a:pt x="223"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26">
              <a:extLst>
                <a:ext uri="{FF2B5EF4-FFF2-40B4-BE49-F238E27FC236}">
                  <a16:creationId xmlns:a16="http://schemas.microsoft.com/office/drawing/2014/main" id="{A4CAB90B-7EE7-4233-8EAE-1D3E3EB257E0}"/>
                </a:ext>
              </a:extLst>
            </p:cNvPr>
            <p:cNvSpPr>
              <a:spLocks/>
            </p:cNvSpPr>
            <p:nvPr/>
          </p:nvSpPr>
          <p:spPr bwMode="auto">
            <a:xfrm>
              <a:off x="7004050" y="1435100"/>
              <a:ext cx="46038" cy="74613"/>
            </a:xfrm>
            <a:custGeom>
              <a:avLst/>
              <a:gdLst>
                <a:gd name="T0" fmla="*/ 0 w 210"/>
                <a:gd name="T1" fmla="*/ 335 h 335"/>
                <a:gd name="T2" fmla="*/ 0 w 210"/>
                <a:gd name="T3" fmla="*/ 0 h 335"/>
                <a:gd name="T4" fmla="*/ 44 w 210"/>
                <a:gd name="T5" fmla="*/ 0 h 335"/>
                <a:gd name="T6" fmla="*/ 44 w 210"/>
                <a:gd name="T7" fmla="*/ 296 h 335"/>
                <a:gd name="T8" fmla="*/ 210 w 210"/>
                <a:gd name="T9" fmla="*/ 296 h 335"/>
                <a:gd name="T10" fmla="*/ 210 w 210"/>
                <a:gd name="T11" fmla="*/ 335 h 335"/>
                <a:gd name="T12" fmla="*/ 0 w 210"/>
                <a:gd name="T13" fmla="*/ 335 h 335"/>
              </a:gdLst>
              <a:ahLst/>
              <a:cxnLst>
                <a:cxn ang="0">
                  <a:pos x="T0" y="T1"/>
                </a:cxn>
                <a:cxn ang="0">
                  <a:pos x="T2" y="T3"/>
                </a:cxn>
                <a:cxn ang="0">
                  <a:pos x="T4" y="T5"/>
                </a:cxn>
                <a:cxn ang="0">
                  <a:pos x="T6" y="T7"/>
                </a:cxn>
                <a:cxn ang="0">
                  <a:pos x="T8" y="T9"/>
                </a:cxn>
                <a:cxn ang="0">
                  <a:pos x="T10" y="T11"/>
                </a:cxn>
                <a:cxn ang="0">
                  <a:pos x="T12" y="T13"/>
                </a:cxn>
              </a:cxnLst>
              <a:rect l="0" t="0" r="r" b="b"/>
              <a:pathLst>
                <a:path w="210" h="335">
                  <a:moveTo>
                    <a:pt x="0" y="335"/>
                  </a:moveTo>
                  <a:lnTo>
                    <a:pt x="0" y="0"/>
                  </a:lnTo>
                  <a:lnTo>
                    <a:pt x="44" y="0"/>
                  </a:lnTo>
                  <a:lnTo>
                    <a:pt x="44" y="296"/>
                  </a:lnTo>
                  <a:lnTo>
                    <a:pt x="210" y="296"/>
                  </a:lnTo>
                  <a:lnTo>
                    <a:pt x="210" y="335"/>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27">
              <a:extLst>
                <a:ext uri="{FF2B5EF4-FFF2-40B4-BE49-F238E27FC236}">
                  <a16:creationId xmlns:a16="http://schemas.microsoft.com/office/drawing/2014/main" id="{C9450F7C-5CC2-4BA1-8D7D-806FF0A37F0C}"/>
                </a:ext>
              </a:extLst>
            </p:cNvPr>
            <p:cNvSpPr>
              <a:spLocks noEditPoints="1"/>
            </p:cNvSpPr>
            <p:nvPr/>
          </p:nvSpPr>
          <p:spPr bwMode="auto">
            <a:xfrm>
              <a:off x="7059613" y="1433513"/>
              <a:ext cx="71438" cy="77788"/>
            </a:xfrm>
            <a:custGeom>
              <a:avLst/>
              <a:gdLst>
                <a:gd name="T0" fmla="*/ 0 w 321"/>
                <a:gd name="T1" fmla="*/ 178 h 347"/>
                <a:gd name="T2" fmla="*/ 45 w 321"/>
                <a:gd name="T3" fmla="*/ 47 h 347"/>
                <a:gd name="T4" fmla="*/ 161 w 321"/>
                <a:gd name="T5" fmla="*/ 0 h 347"/>
                <a:gd name="T6" fmla="*/ 245 w 321"/>
                <a:gd name="T7" fmla="*/ 22 h 347"/>
                <a:gd name="T8" fmla="*/ 301 w 321"/>
                <a:gd name="T9" fmla="*/ 84 h 347"/>
                <a:gd name="T10" fmla="*/ 321 w 321"/>
                <a:gd name="T11" fmla="*/ 174 h 347"/>
                <a:gd name="T12" fmla="*/ 300 w 321"/>
                <a:gd name="T13" fmla="*/ 265 h 347"/>
                <a:gd name="T14" fmla="*/ 242 w 321"/>
                <a:gd name="T15" fmla="*/ 326 h 347"/>
                <a:gd name="T16" fmla="*/ 161 w 321"/>
                <a:gd name="T17" fmla="*/ 347 h 347"/>
                <a:gd name="T18" fmla="*/ 76 w 321"/>
                <a:gd name="T19" fmla="*/ 324 h 347"/>
                <a:gd name="T20" fmla="*/ 19 w 321"/>
                <a:gd name="T21" fmla="*/ 262 h 347"/>
                <a:gd name="T22" fmla="*/ 0 w 321"/>
                <a:gd name="T23" fmla="*/ 178 h 347"/>
                <a:gd name="T24" fmla="*/ 46 w 321"/>
                <a:gd name="T25" fmla="*/ 179 h 347"/>
                <a:gd name="T26" fmla="*/ 78 w 321"/>
                <a:gd name="T27" fmla="*/ 274 h 347"/>
                <a:gd name="T28" fmla="*/ 160 w 321"/>
                <a:gd name="T29" fmla="*/ 309 h 347"/>
                <a:gd name="T30" fmla="*/ 243 w 321"/>
                <a:gd name="T31" fmla="*/ 274 h 347"/>
                <a:gd name="T32" fmla="*/ 275 w 321"/>
                <a:gd name="T33" fmla="*/ 174 h 347"/>
                <a:gd name="T34" fmla="*/ 261 w 321"/>
                <a:gd name="T35" fmla="*/ 102 h 347"/>
                <a:gd name="T36" fmla="*/ 221 w 321"/>
                <a:gd name="T37" fmla="*/ 55 h 347"/>
                <a:gd name="T38" fmla="*/ 161 w 321"/>
                <a:gd name="T39" fmla="*/ 38 h 347"/>
                <a:gd name="T40" fmla="*/ 80 w 321"/>
                <a:gd name="T41" fmla="*/ 70 h 347"/>
                <a:gd name="T42" fmla="*/ 46 w 321"/>
                <a:gd name="T43" fmla="*/ 17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1" h="347">
                  <a:moveTo>
                    <a:pt x="0" y="178"/>
                  </a:moveTo>
                  <a:cubicBezTo>
                    <a:pt x="0" y="122"/>
                    <a:pt x="15" y="79"/>
                    <a:pt x="45" y="47"/>
                  </a:cubicBezTo>
                  <a:cubicBezTo>
                    <a:pt x="75" y="16"/>
                    <a:pt x="114" y="0"/>
                    <a:pt x="161" y="0"/>
                  </a:cubicBezTo>
                  <a:cubicBezTo>
                    <a:pt x="192" y="0"/>
                    <a:pt x="220" y="7"/>
                    <a:pt x="245" y="22"/>
                  </a:cubicBezTo>
                  <a:cubicBezTo>
                    <a:pt x="269" y="37"/>
                    <a:pt x="288" y="57"/>
                    <a:pt x="301" y="84"/>
                  </a:cubicBezTo>
                  <a:cubicBezTo>
                    <a:pt x="314" y="110"/>
                    <a:pt x="321" y="140"/>
                    <a:pt x="321" y="174"/>
                  </a:cubicBezTo>
                  <a:cubicBezTo>
                    <a:pt x="321" y="208"/>
                    <a:pt x="314" y="238"/>
                    <a:pt x="300" y="265"/>
                  </a:cubicBezTo>
                  <a:cubicBezTo>
                    <a:pt x="287" y="292"/>
                    <a:pt x="267" y="312"/>
                    <a:pt x="242" y="326"/>
                  </a:cubicBezTo>
                  <a:cubicBezTo>
                    <a:pt x="217" y="340"/>
                    <a:pt x="190" y="347"/>
                    <a:pt x="161" y="347"/>
                  </a:cubicBezTo>
                  <a:cubicBezTo>
                    <a:pt x="129" y="347"/>
                    <a:pt x="101" y="339"/>
                    <a:pt x="76" y="324"/>
                  </a:cubicBezTo>
                  <a:cubicBezTo>
                    <a:pt x="51" y="309"/>
                    <a:pt x="32" y="288"/>
                    <a:pt x="19" y="262"/>
                  </a:cubicBezTo>
                  <a:cubicBezTo>
                    <a:pt x="7" y="235"/>
                    <a:pt x="0" y="207"/>
                    <a:pt x="0" y="178"/>
                  </a:cubicBezTo>
                  <a:close/>
                  <a:moveTo>
                    <a:pt x="46" y="179"/>
                  </a:moveTo>
                  <a:cubicBezTo>
                    <a:pt x="46" y="219"/>
                    <a:pt x="57" y="251"/>
                    <a:pt x="78" y="274"/>
                  </a:cubicBezTo>
                  <a:cubicBezTo>
                    <a:pt x="100" y="297"/>
                    <a:pt x="128" y="309"/>
                    <a:pt x="160" y="309"/>
                  </a:cubicBezTo>
                  <a:cubicBezTo>
                    <a:pt x="194" y="309"/>
                    <a:pt x="221" y="297"/>
                    <a:pt x="243" y="274"/>
                  </a:cubicBezTo>
                  <a:cubicBezTo>
                    <a:pt x="264" y="250"/>
                    <a:pt x="275" y="217"/>
                    <a:pt x="275" y="174"/>
                  </a:cubicBezTo>
                  <a:cubicBezTo>
                    <a:pt x="275" y="146"/>
                    <a:pt x="271" y="123"/>
                    <a:pt x="261" y="102"/>
                  </a:cubicBezTo>
                  <a:cubicBezTo>
                    <a:pt x="252" y="82"/>
                    <a:pt x="239" y="66"/>
                    <a:pt x="221" y="55"/>
                  </a:cubicBezTo>
                  <a:cubicBezTo>
                    <a:pt x="203" y="44"/>
                    <a:pt x="183" y="38"/>
                    <a:pt x="161" y="38"/>
                  </a:cubicBezTo>
                  <a:cubicBezTo>
                    <a:pt x="130" y="38"/>
                    <a:pt x="103" y="49"/>
                    <a:pt x="80" y="70"/>
                  </a:cubicBezTo>
                  <a:cubicBezTo>
                    <a:pt x="57" y="92"/>
                    <a:pt x="46" y="128"/>
                    <a:pt x="46" y="17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28">
              <a:extLst>
                <a:ext uri="{FF2B5EF4-FFF2-40B4-BE49-F238E27FC236}">
                  <a16:creationId xmlns:a16="http://schemas.microsoft.com/office/drawing/2014/main" id="{B6B65EE3-E0E2-45FD-B4E7-949945C6771D}"/>
                </a:ext>
              </a:extLst>
            </p:cNvPr>
            <p:cNvSpPr>
              <a:spLocks/>
            </p:cNvSpPr>
            <p:nvPr/>
          </p:nvSpPr>
          <p:spPr bwMode="auto">
            <a:xfrm>
              <a:off x="7140575" y="1433513"/>
              <a:ext cx="65088" cy="77788"/>
            </a:xfrm>
            <a:custGeom>
              <a:avLst/>
              <a:gdLst>
                <a:gd name="T0" fmla="*/ 252 w 297"/>
                <a:gd name="T1" fmla="*/ 224 h 347"/>
                <a:gd name="T2" fmla="*/ 297 w 297"/>
                <a:gd name="T3" fmla="*/ 235 h 347"/>
                <a:gd name="T4" fmla="*/ 246 w 297"/>
                <a:gd name="T5" fmla="*/ 318 h 347"/>
                <a:gd name="T6" fmla="*/ 158 w 297"/>
                <a:gd name="T7" fmla="*/ 347 h 347"/>
                <a:gd name="T8" fmla="*/ 70 w 297"/>
                <a:gd name="T9" fmla="*/ 325 h 347"/>
                <a:gd name="T10" fmla="*/ 18 w 297"/>
                <a:gd name="T11" fmla="*/ 261 h 347"/>
                <a:gd name="T12" fmla="*/ 0 w 297"/>
                <a:gd name="T13" fmla="*/ 171 h 347"/>
                <a:gd name="T14" fmla="*/ 20 w 297"/>
                <a:gd name="T15" fmla="*/ 80 h 347"/>
                <a:gd name="T16" fmla="*/ 77 w 297"/>
                <a:gd name="T17" fmla="*/ 20 h 347"/>
                <a:gd name="T18" fmla="*/ 159 w 297"/>
                <a:gd name="T19" fmla="*/ 0 h 347"/>
                <a:gd name="T20" fmla="*/ 243 w 297"/>
                <a:gd name="T21" fmla="*/ 26 h 347"/>
                <a:gd name="T22" fmla="*/ 291 w 297"/>
                <a:gd name="T23" fmla="*/ 98 h 347"/>
                <a:gd name="T24" fmla="*/ 247 w 297"/>
                <a:gd name="T25" fmla="*/ 108 h 347"/>
                <a:gd name="T26" fmla="*/ 214 w 297"/>
                <a:gd name="T27" fmla="*/ 55 h 347"/>
                <a:gd name="T28" fmla="*/ 158 w 297"/>
                <a:gd name="T29" fmla="*/ 38 h 347"/>
                <a:gd name="T30" fmla="*/ 93 w 297"/>
                <a:gd name="T31" fmla="*/ 57 h 347"/>
                <a:gd name="T32" fmla="*/ 57 w 297"/>
                <a:gd name="T33" fmla="*/ 106 h 347"/>
                <a:gd name="T34" fmla="*/ 46 w 297"/>
                <a:gd name="T35" fmla="*/ 171 h 347"/>
                <a:gd name="T36" fmla="*/ 58 w 297"/>
                <a:gd name="T37" fmla="*/ 246 h 347"/>
                <a:gd name="T38" fmla="*/ 97 w 297"/>
                <a:gd name="T39" fmla="*/ 293 h 347"/>
                <a:gd name="T40" fmla="*/ 154 w 297"/>
                <a:gd name="T41" fmla="*/ 309 h 347"/>
                <a:gd name="T42" fmla="*/ 217 w 297"/>
                <a:gd name="T43" fmla="*/ 287 h 347"/>
                <a:gd name="T44" fmla="*/ 252 w 297"/>
                <a:gd name="T45" fmla="*/ 2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347">
                  <a:moveTo>
                    <a:pt x="252" y="224"/>
                  </a:moveTo>
                  <a:lnTo>
                    <a:pt x="297" y="235"/>
                  </a:lnTo>
                  <a:cubicBezTo>
                    <a:pt x="288" y="271"/>
                    <a:pt x="271" y="299"/>
                    <a:pt x="246" y="318"/>
                  </a:cubicBezTo>
                  <a:cubicBezTo>
                    <a:pt x="222" y="337"/>
                    <a:pt x="193" y="347"/>
                    <a:pt x="158" y="347"/>
                  </a:cubicBezTo>
                  <a:cubicBezTo>
                    <a:pt x="122" y="347"/>
                    <a:pt x="92" y="340"/>
                    <a:pt x="70" y="325"/>
                  </a:cubicBezTo>
                  <a:cubicBezTo>
                    <a:pt x="47" y="310"/>
                    <a:pt x="30" y="289"/>
                    <a:pt x="18" y="261"/>
                  </a:cubicBezTo>
                  <a:cubicBezTo>
                    <a:pt x="6" y="233"/>
                    <a:pt x="0" y="203"/>
                    <a:pt x="0" y="171"/>
                  </a:cubicBezTo>
                  <a:cubicBezTo>
                    <a:pt x="0" y="136"/>
                    <a:pt x="7" y="106"/>
                    <a:pt x="20" y="80"/>
                  </a:cubicBezTo>
                  <a:cubicBezTo>
                    <a:pt x="34" y="54"/>
                    <a:pt x="53" y="34"/>
                    <a:pt x="77" y="20"/>
                  </a:cubicBezTo>
                  <a:cubicBezTo>
                    <a:pt x="102" y="7"/>
                    <a:pt x="129" y="0"/>
                    <a:pt x="159" y="0"/>
                  </a:cubicBezTo>
                  <a:cubicBezTo>
                    <a:pt x="192" y="0"/>
                    <a:pt x="220" y="9"/>
                    <a:pt x="243" y="26"/>
                  </a:cubicBezTo>
                  <a:cubicBezTo>
                    <a:pt x="266" y="43"/>
                    <a:pt x="282" y="67"/>
                    <a:pt x="291" y="98"/>
                  </a:cubicBezTo>
                  <a:lnTo>
                    <a:pt x="247" y="108"/>
                  </a:lnTo>
                  <a:cubicBezTo>
                    <a:pt x="240" y="84"/>
                    <a:pt x="228" y="66"/>
                    <a:pt x="214" y="55"/>
                  </a:cubicBezTo>
                  <a:cubicBezTo>
                    <a:pt x="199" y="44"/>
                    <a:pt x="180" y="38"/>
                    <a:pt x="158" y="38"/>
                  </a:cubicBezTo>
                  <a:cubicBezTo>
                    <a:pt x="132" y="38"/>
                    <a:pt x="110" y="44"/>
                    <a:pt x="93" y="57"/>
                  </a:cubicBezTo>
                  <a:cubicBezTo>
                    <a:pt x="76" y="69"/>
                    <a:pt x="64" y="85"/>
                    <a:pt x="57" y="106"/>
                  </a:cubicBezTo>
                  <a:cubicBezTo>
                    <a:pt x="50" y="127"/>
                    <a:pt x="46" y="149"/>
                    <a:pt x="46" y="171"/>
                  </a:cubicBezTo>
                  <a:cubicBezTo>
                    <a:pt x="46" y="199"/>
                    <a:pt x="50" y="224"/>
                    <a:pt x="58" y="246"/>
                  </a:cubicBezTo>
                  <a:cubicBezTo>
                    <a:pt x="67" y="267"/>
                    <a:pt x="80" y="283"/>
                    <a:pt x="97" y="293"/>
                  </a:cubicBezTo>
                  <a:cubicBezTo>
                    <a:pt x="115" y="304"/>
                    <a:pt x="134" y="309"/>
                    <a:pt x="154" y="309"/>
                  </a:cubicBezTo>
                  <a:cubicBezTo>
                    <a:pt x="179" y="309"/>
                    <a:pt x="200" y="302"/>
                    <a:pt x="217" y="287"/>
                  </a:cubicBezTo>
                  <a:cubicBezTo>
                    <a:pt x="235" y="273"/>
                    <a:pt x="246" y="252"/>
                    <a:pt x="252" y="2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29">
              <a:extLst>
                <a:ext uri="{FF2B5EF4-FFF2-40B4-BE49-F238E27FC236}">
                  <a16:creationId xmlns:a16="http://schemas.microsoft.com/office/drawing/2014/main" id="{80B0B3EB-8665-4FBB-B3A0-A3419707C023}"/>
                </a:ext>
              </a:extLst>
            </p:cNvPr>
            <p:cNvSpPr>
              <a:spLocks noEditPoints="1"/>
            </p:cNvSpPr>
            <p:nvPr/>
          </p:nvSpPr>
          <p:spPr bwMode="auto">
            <a:xfrm>
              <a:off x="7210425" y="1435100"/>
              <a:ext cx="69850" cy="74613"/>
            </a:xfrm>
            <a:custGeom>
              <a:avLst/>
              <a:gdLst>
                <a:gd name="T0" fmla="*/ 0 w 314"/>
                <a:gd name="T1" fmla="*/ 335 h 335"/>
                <a:gd name="T2" fmla="*/ 129 w 314"/>
                <a:gd name="T3" fmla="*/ 0 h 335"/>
                <a:gd name="T4" fmla="*/ 177 w 314"/>
                <a:gd name="T5" fmla="*/ 0 h 335"/>
                <a:gd name="T6" fmla="*/ 314 w 314"/>
                <a:gd name="T7" fmla="*/ 335 h 335"/>
                <a:gd name="T8" fmla="*/ 263 w 314"/>
                <a:gd name="T9" fmla="*/ 335 h 335"/>
                <a:gd name="T10" fmla="*/ 224 w 314"/>
                <a:gd name="T11" fmla="*/ 234 h 335"/>
                <a:gd name="T12" fmla="*/ 84 w 314"/>
                <a:gd name="T13" fmla="*/ 234 h 335"/>
                <a:gd name="T14" fmla="*/ 47 w 314"/>
                <a:gd name="T15" fmla="*/ 335 h 335"/>
                <a:gd name="T16" fmla="*/ 0 w 314"/>
                <a:gd name="T17" fmla="*/ 335 h 335"/>
                <a:gd name="T18" fmla="*/ 97 w 314"/>
                <a:gd name="T19" fmla="*/ 197 h 335"/>
                <a:gd name="T20" fmla="*/ 211 w 314"/>
                <a:gd name="T21" fmla="*/ 197 h 335"/>
                <a:gd name="T22" fmla="*/ 175 w 314"/>
                <a:gd name="T23" fmla="*/ 105 h 335"/>
                <a:gd name="T24" fmla="*/ 152 w 314"/>
                <a:gd name="T25" fmla="*/ 35 h 335"/>
                <a:gd name="T26" fmla="*/ 134 w 314"/>
                <a:gd name="T27" fmla="*/ 99 h 335"/>
                <a:gd name="T28" fmla="*/ 97 w 314"/>
                <a:gd name="T29" fmla="*/ 19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35">
                  <a:moveTo>
                    <a:pt x="0" y="335"/>
                  </a:moveTo>
                  <a:lnTo>
                    <a:pt x="129" y="0"/>
                  </a:lnTo>
                  <a:lnTo>
                    <a:pt x="177" y="0"/>
                  </a:lnTo>
                  <a:lnTo>
                    <a:pt x="314" y="335"/>
                  </a:lnTo>
                  <a:lnTo>
                    <a:pt x="263" y="335"/>
                  </a:lnTo>
                  <a:lnTo>
                    <a:pt x="224" y="234"/>
                  </a:lnTo>
                  <a:lnTo>
                    <a:pt x="84" y="234"/>
                  </a:lnTo>
                  <a:lnTo>
                    <a:pt x="47" y="335"/>
                  </a:lnTo>
                  <a:lnTo>
                    <a:pt x="0" y="335"/>
                  </a:lnTo>
                  <a:close/>
                  <a:moveTo>
                    <a:pt x="97" y="197"/>
                  </a:moveTo>
                  <a:lnTo>
                    <a:pt x="211" y="197"/>
                  </a:lnTo>
                  <a:lnTo>
                    <a:pt x="175" y="105"/>
                  </a:lnTo>
                  <a:cubicBezTo>
                    <a:pt x="165" y="76"/>
                    <a:pt x="157" y="53"/>
                    <a:pt x="152" y="35"/>
                  </a:cubicBezTo>
                  <a:cubicBezTo>
                    <a:pt x="147" y="56"/>
                    <a:pt x="141" y="78"/>
                    <a:pt x="134" y="99"/>
                  </a:cubicBezTo>
                  <a:lnTo>
                    <a:pt x="97"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430">
              <a:extLst>
                <a:ext uri="{FF2B5EF4-FFF2-40B4-BE49-F238E27FC236}">
                  <a16:creationId xmlns:a16="http://schemas.microsoft.com/office/drawing/2014/main" id="{FCB8009F-DC4A-4C57-878E-7C81664108A2}"/>
                </a:ext>
              </a:extLst>
            </p:cNvPr>
            <p:cNvSpPr>
              <a:spLocks/>
            </p:cNvSpPr>
            <p:nvPr/>
          </p:nvSpPr>
          <p:spPr bwMode="auto">
            <a:xfrm>
              <a:off x="7288213" y="1435100"/>
              <a:ext cx="46038" cy="74613"/>
            </a:xfrm>
            <a:custGeom>
              <a:avLst/>
              <a:gdLst>
                <a:gd name="T0" fmla="*/ 0 w 210"/>
                <a:gd name="T1" fmla="*/ 335 h 335"/>
                <a:gd name="T2" fmla="*/ 0 w 210"/>
                <a:gd name="T3" fmla="*/ 0 h 335"/>
                <a:gd name="T4" fmla="*/ 44 w 210"/>
                <a:gd name="T5" fmla="*/ 0 h 335"/>
                <a:gd name="T6" fmla="*/ 44 w 210"/>
                <a:gd name="T7" fmla="*/ 296 h 335"/>
                <a:gd name="T8" fmla="*/ 210 w 210"/>
                <a:gd name="T9" fmla="*/ 296 h 335"/>
                <a:gd name="T10" fmla="*/ 210 w 210"/>
                <a:gd name="T11" fmla="*/ 335 h 335"/>
                <a:gd name="T12" fmla="*/ 0 w 210"/>
                <a:gd name="T13" fmla="*/ 335 h 335"/>
              </a:gdLst>
              <a:ahLst/>
              <a:cxnLst>
                <a:cxn ang="0">
                  <a:pos x="T0" y="T1"/>
                </a:cxn>
                <a:cxn ang="0">
                  <a:pos x="T2" y="T3"/>
                </a:cxn>
                <a:cxn ang="0">
                  <a:pos x="T4" y="T5"/>
                </a:cxn>
                <a:cxn ang="0">
                  <a:pos x="T6" y="T7"/>
                </a:cxn>
                <a:cxn ang="0">
                  <a:pos x="T8" y="T9"/>
                </a:cxn>
                <a:cxn ang="0">
                  <a:pos x="T10" y="T11"/>
                </a:cxn>
                <a:cxn ang="0">
                  <a:pos x="T12" y="T13"/>
                </a:cxn>
              </a:cxnLst>
              <a:rect l="0" t="0" r="r" b="b"/>
              <a:pathLst>
                <a:path w="210" h="335">
                  <a:moveTo>
                    <a:pt x="0" y="335"/>
                  </a:moveTo>
                  <a:lnTo>
                    <a:pt x="0" y="0"/>
                  </a:lnTo>
                  <a:lnTo>
                    <a:pt x="44" y="0"/>
                  </a:lnTo>
                  <a:lnTo>
                    <a:pt x="44" y="296"/>
                  </a:lnTo>
                  <a:lnTo>
                    <a:pt x="210" y="296"/>
                  </a:lnTo>
                  <a:lnTo>
                    <a:pt x="210" y="335"/>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2" name="Group 491">
            <a:extLst>
              <a:ext uri="{FF2B5EF4-FFF2-40B4-BE49-F238E27FC236}">
                <a16:creationId xmlns:a16="http://schemas.microsoft.com/office/drawing/2014/main" id="{69D73BFC-977F-4ADE-8329-9D849AD6A73F}"/>
              </a:ext>
            </a:extLst>
          </p:cNvPr>
          <p:cNvGrpSpPr/>
          <p:nvPr/>
        </p:nvGrpSpPr>
        <p:grpSpPr>
          <a:xfrm>
            <a:off x="7135813" y="2776538"/>
            <a:ext cx="531812" cy="396875"/>
            <a:chOff x="7135813" y="2776538"/>
            <a:chExt cx="531812" cy="396875"/>
          </a:xfrm>
        </p:grpSpPr>
        <p:sp>
          <p:nvSpPr>
            <p:cNvPr id="34" name="Freeform 431">
              <a:extLst>
                <a:ext uri="{FF2B5EF4-FFF2-40B4-BE49-F238E27FC236}">
                  <a16:creationId xmlns:a16="http://schemas.microsoft.com/office/drawing/2014/main" id="{25483FA4-B86E-47E4-A430-50F01A82FA5B}"/>
                </a:ext>
              </a:extLst>
            </p:cNvPr>
            <p:cNvSpPr>
              <a:spLocks/>
            </p:cNvSpPr>
            <p:nvPr/>
          </p:nvSpPr>
          <p:spPr bwMode="auto">
            <a:xfrm>
              <a:off x="7135813" y="2776538"/>
              <a:ext cx="368300" cy="212725"/>
            </a:xfrm>
            <a:custGeom>
              <a:avLst/>
              <a:gdLst>
                <a:gd name="T0" fmla="*/ 1440 w 1653"/>
                <a:gd name="T1" fmla="*/ 855 h 955"/>
                <a:gd name="T2" fmla="*/ 1390 w 1653"/>
                <a:gd name="T3" fmla="*/ 886 h 955"/>
                <a:gd name="T4" fmla="*/ 1653 w 1653"/>
                <a:gd name="T5" fmla="*/ 955 h 955"/>
                <a:gd name="T6" fmla="*/ 1532 w 1653"/>
                <a:gd name="T7" fmla="*/ 802 h 955"/>
                <a:gd name="T8" fmla="*/ 1479 w 1653"/>
                <a:gd name="T9" fmla="*/ 832 h 955"/>
                <a:gd name="T10" fmla="*/ 124 w 1653"/>
                <a:gd name="T11" fmla="*/ 49 h 955"/>
                <a:gd name="T12" fmla="*/ 115 w 1653"/>
                <a:gd name="T13" fmla="*/ 10 h 955"/>
                <a:gd name="T14" fmla="*/ 60 w 1653"/>
                <a:gd name="T15" fmla="*/ 2 h 955"/>
                <a:gd name="T16" fmla="*/ 15 w 1653"/>
                <a:gd name="T17" fmla="*/ 22 h 955"/>
                <a:gd name="T18" fmla="*/ 5 w 1653"/>
                <a:gd name="T19" fmla="*/ 50 h 955"/>
                <a:gd name="T20" fmla="*/ 40 w 1653"/>
                <a:gd name="T21" fmla="*/ 72 h 955"/>
                <a:gd name="T22" fmla="*/ 87 w 1653"/>
                <a:gd name="T23" fmla="*/ 70 h 955"/>
                <a:gd name="T24" fmla="*/ 1440 w 1653"/>
                <a:gd name="T25" fmla="*/ 8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955">
                  <a:moveTo>
                    <a:pt x="1440" y="855"/>
                  </a:moveTo>
                  <a:lnTo>
                    <a:pt x="1390" y="886"/>
                  </a:lnTo>
                  <a:lnTo>
                    <a:pt x="1653" y="955"/>
                  </a:lnTo>
                  <a:lnTo>
                    <a:pt x="1532" y="802"/>
                  </a:lnTo>
                  <a:lnTo>
                    <a:pt x="1479" y="832"/>
                  </a:lnTo>
                  <a:lnTo>
                    <a:pt x="124" y="49"/>
                  </a:lnTo>
                  <a:cubicBezTo>
                    <a:pt x="136" y="36"/>
                    <a:pt x="133" y="21"/>
                    <a:pt x="115" y="10"/>
                  </a:cubicBezTo>
                  <a:cubicBezTo>
                    <a:pt x="100" y="2"/>
                    <a:pt x="80" y="0"/>
                    <a:pt x="60" y="2"/>
                  </a:cubicBezTo>
                  <a:cubicBezTo>
                    <a:pt x="41" y="4"/>
                    <a:pt x="24" y="12"/>
                    <a:pt x="15" y="22"/>
                  </a:cubicBezTo>
                  <a:cubicBezTo>
                    <a:pt x="4" y="30"/>
                    <a:pt x="0" y="40"/>
                    <a:pt x="5" y="50"/>
                  </a:cubicBezTo>
                  <a:cubicBezTo>
                    <a:pt x="9" y="59"/>
                    <a:pt x="22" y="67"/>
                    <a:pt x="40" y="72"/>
                  </a:cubicBezTo>
                  <a:cubicBezTo>
                    <a:pt x="56" y="75"/>
                    <a:pt x="72" y="74"/>
                    <a:pt x="87" y="70"/>
                  </a:cubicBezTo>
                  <a:lnTo>
                    <a:pt x="1440" y="855"/>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68" name="Group 467">
              <a:extLst>
                <a:ext uri="{FF2B5EF4-FFF2-40B4-BE49-F238E27FC236}">
                  <a16:creationId xmlns:a16="http://schemas.microsoft.com/office/drawing/2014/main" id="{CF5B34FC-B524-4F13-A2B8-C2D2D035484F}"/>
                </a:ext>
              </a:extLst>
            </p:cNvPr>
            <p:cNvGrpSpPr/>
            <p:nvPr/>
          </p:nvGrpSpPr>
          <p:grpSpPr>
            <a:xfrm>
              <a:off x="7540625" y="2881313"/>
              <a:ext cx="127000" cy="292100"/>
              <a:chOff x="7540625" y="2881313"/>
              <a:chExt cx="127000" cy="292100"/>
            </a:xfrm>
          </p:grpSpPr>
          <p:sp>
            <p:nvSpPr>
              <p:cNvPr id="35" name="Freeform 432">
                <a:extLst>
                  <a:ext uri="{FF2B5EF4-FFF2-40B4-BE49-F238E27FC236}">
                    <a16:creationId xmlns:a16="http://schemas.microsoft.com/office/drawing/2014/main" id="{C31AC9C1-5DAB-41C4-A6FA-BCC32992E2A9}"/>
                  </a:ext>
                </a:extLst>
              </p:cNvPr>
              <p:cNvSpPr>
                <a:spLocks/>
              </p:cNvSpPr>
              <p:nvPr/>
            </p:nvSpPr>
            <p:spPr bwMode="auto">
              <a:xfrm>
                <a:off x="7540625" y="2881313"/>
                <a:ext cx="127000" cy="292100"/>
              </a:xfrm>
              <a:custGeom>
                <a:avLst/>
                <a:gdLst>
                  <a:gd name="T0" fmla="*/ 0 w 573"/>
                  <a:gd name="T1" fmla="*/ 0 h 1315"/>
                  <a:gd name="T2" fmla="*/ 341 w 573"/>
                  <a:gd name="T3" fmla="*/ 194 h 1315"/>
                  <a:gd name="T4" fmla="*/ 573 w 573"/>
                  <a:gd name="T5" fmla="*/ 590 h 1315"/>
                  <a:gd name="T6" fmla="*/ 573 w 573"/>
                  <a:gd name="T7" fmla="*/ 1315 h 1315"/>
                  <a:gd name="T8" fmla="*/ 0 w 573"/>
                  <a:gd name="T9" fmla="*/ 985 h 1315"/>
                  <a:gd name="T10" fmla="*/ 0 w 573"/>
                  <a:gd name="T11" fmla="*/ 0 h 1315"/>
                </a:gdLst>
                <a:ahLst/>
                <a:cxnLst>
                  <a:cxn ang="0">
                    <a:pos x="T0" y="T1"/>
                  </a:cxn>
                  <a:cxn ang="0">
                    <a:pos x="T2" y="T3"/>
                  </a:cxn>
                  <a:cxn ang="0">
                    <a:pos x="T4" y="T5"/>
                  </a:cxn>
                  <a:cxn ang="0">
                    <a:pos x="T6" y="T7"/>
                  </a:cxn>
                  <a:cxn ang="0">
                    <a:pos x="T8" y="T9"/>
                  </a:cxn>
                  <a:cxn ang="0">
                    <a:pos x="T10" y="T11"/>
                  </a:cxn>
                </a:cxnLst>
                <a:rect l="0" t="0" r="r" b="b"/>
                <a:pathLst>
                  <a:path w="573" h="1315">
                    <a:moveTo>
                      <a:pt x="0" y="0"/>
                    </a:moveTo>
                    <a:lnTo>
                      <a:pt x="341" y="194"/>
                    </a:lnTo>
                    <a:lnTo>
                      <a:pt x="573" y="590"/>
                    </a:lnTo>
                    <a:lnTo>
                      <a:pt x="573" y="1315"/>
                    </a:lnTo>
                    <a:lnTo>
                      <a:pt x="0" y="985"/>
                    </a:lnTo>
                    <a:lnTo>
                      <a:pt x="0" y="0"/>
                    </a:lnTo>
                    <a:close/>
                  </a:path>
                </a:pathLst>
              </a:custGeom>
              <a:solidFill>
                <a:srgbClr val="FFFFFF"/>
              </a:solidFill>
              <a:ln w="7938" cap="rnd">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433">
                <a:extLst>
                  <a:ext uri="{FF2B5EF4-FFF2-40B4-BE49-F238E27FC236}">
                    <a16:creationId xmlns:a16="http://schemas.microsoft.com/office/drawing/2014/main" id="{E0E0A05A-AAD0-4E66-8788-801884E75654}"/>
                  </a:ext>
                </a:extLst>
              </p:cNvPr>
              <p:cNvSpPr>
                <a:spLocks/>
              </p:cNvSpPr>
              <p:nvPr/>
            </p:nvSpPr>
            <p:spPr bwMode="auto">
              <a:xfrm>
                <a:off x="7616825" y="2925763"/>
                <a:ext cx="50800"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noFill/>
              <a:ln w="7938" cap="rnd">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93" name="Group 492">
            <a:extLst>
              <a:ext uri="{FF2B5EF4-FFF2-40B4-BE49-F238E27FC236}">
                <a16:creationId xmlns:a16="http://schemas.microsoft.com/office/drawing/2014/main" id="{5203E403-9AEA-4F62-97EB-A3C239971C6A}"/>
              </a:ext>
            </a:extLst>
          </p:cNvPr>
          <p:cNvGrpSpPr/>
          <p:nvPr/>
        </p:nvGrpSpPr>
        <p:grpSpPr>
          <a:xfrm>
            <a:off x="2684463" y="2266950"/>
            <a:ext cx="1706563" cy="755650"/>
            <a:chOff x="2684463" y="2266950"/>
            <a:chExt cx="1706563" cy="755650"/>
          </a:xfrm>
        </p:grpSpPr>
        <p:grpSp>
          <p:nvGrpSpPr>
            <p:cNvPr id="46" name="Group 45">
              <a:extLst>
                <a:ext uri="{FF2B5EF4-FFF2-40B4-BE49-F238E27FC236}">
                  <a16:creationId xmlns:a16="http://schemas.microsoft.com/office/drawing/2014/main" id="{4FB6E368-B9E7-4969-B523-389CD069B01A}"/>
                </a:ext>
              </a:extLst>
            </p:cNvPr>
            <p:cNvGrpSpPr/>
            <p:nvPr/>
          </p:nvGrpSpPr>
          <p:grpSpPr>
            <a:xfrm>
              <a:off x="3109913" y="2943225"/>
              <a:ext cx="128588" cy="79375"/>
              <a:chOff x="3109913" y="2943225"/>
              <a:chExt cx="128588" cy="79375"/>
            </a:xfrm>
          </p:grpSpPr>
          <p:sp>
            <p:nvSpPr>
              <p:cNvPr id="48" name="Line 445">
                <a:extLst>
                  <a:ext uri="{FF2B5EF4-FFF2-40B4-BE49-F238E27FC236}">
                    <a16:creationId xmlns:a16="http://schemas.microsoft.com/office/drawing/2014/main" id="{595D7199-7D0D-443D-B5B6-E6F164AD8CB1}"/>
                  </a:ext>
                </a:extLst>
              </p:cNvPr>
              <p:cNvSpPr>
                <a:spLocks noChangeShapeType="1"/>
              </p:cNvSpPr>
              <p:nvPr/>
            </p:nvSpPr>
            <p:spPr bwMode="auto">
              <a:xfrm flipH="1">
                <a:off x="3119438" y="2947988"/>
                <a:ext cx="111125" cy="66675"/>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46">
                <a:extLst>
                  <a:ext uri="{FF2B5EF4-FFF2-40B4-BE49-F238E27FC236}">
                    <a16:creationId xmlns:a16="http://schemas.microsoft.com/office/drawing/2014/main" id="{4FA4F6BF-83BF-42FD-87E1-3BC1D93F65F3}"/>
                  </a:ext>
                </a:extLst>
              </p:cNvPr>
              <p:cNvSpPr>
                <a:spLocks/>
              </p:cNvSpPr>
              <p:nvPr/>
            </p:nvSpPr>
            <p:spPr bwMode="auto">
              <a:xfrm>
                <a:off x="3109913" y="2987675"/>
                <a:ext cx="58738" cy="34925"/>
              </a:xfrm>
              <a:custGeom>
                <a:avLst/>
                <a:gdLst>
                  <a:gd name="T0" fmla="*/ 263 w 263"/>
                  <a:gd name="T1" fmla="*/ 83 h 152"/>
                  <a:gd name="T2" fmla="*/ 0 w 263"/>
                  <a:gd name="T3" fmla="*/ 152 h 152"/>
                  <a:gd name="T4" fmla="*/ 122 w 263"/>
                  <a:gd name="T5" fmla="*/ 0 h 152"/>
                  <a:gd name="T6" fmla="*/ 174 w 263"/>
                  <a:gd name="T7" fmla="*/ 30 h 152"/>
                  <a:gd name="T8" fmla="*/ 263 w 263"/>
                  <a:gd name="T9" fmla="*/ 83 h 152"/>
                </a:gdLst>
                <a:ahLst/>
                <a:cxnLst>
                  <a:cxn ang="0">
                    <a:pos x="T0" y="T1"/>
                  </a:cxn>
                  <a:cxn ang="0">
                    <a:pos x="T2" y="T3"/>
                  </a:cxn>
                  <a:cxn ang="0">
                    <a:pos x="T4" y="T5"/>
                  </a:cxn>
                  <a:cxn ang="0">
                    <a:pos x="T6" y="T7"/>
                  </a:cxn>
                  <a:cxn ang="0">
                    <a:pos x="T8" y="T9"/>
                  </a:cxn>
                </a:cxnLst>
                <a:rect l="0" t="0" r="r" b="b"/>
                <a:pathLst>
                  <a:path w="263" h="152">
                    <a:moveTo>
                      <a:pt x="263" y="83"/>
                    </a:moveTo>
                    <a:lnTo>
                      <a:pt x="0" y="152"/>
                    </a:lnTo>
                    <a:lnTo>
                      <a:pt x="122" y="0"/>
                    </a:lnTo>
                    <a:lnTo>
                      <a:pt x="174" y="30"/>
                    </a:lnTo>
                    <a:lnTo>
                      <a:pt x="263" y="83"/>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47">
                <a:extLst>
                  <a:ext uri="{FF2B5EF4-FFF2-40B4-BE49-F238E27FC236}">
                    <a16:creationId xmlns:a16="http://schemas.microsoft.com/office/drawing/2014/main" id="{F03078A0-353F-4D53-AC5C-C9971082963B}"/>
                  </a:ext>
                </a:extLst>
              </p:cNvPr>
              <p:cNvSpPr>
                <a:spLocks/>
              </p:cNvSpPr>
              <p:nvPr/>
            </p:nvSpPr>
            <p:spPr bwMode="auto">
              <a:xfrm>
                <a:off x="3208338" y="2943225"/>
                <a:ext cx="30163" cy="17463"/>
              </a:xfrm>
              <a:custGeom>
                <a:avLst/>
                <a:gdLst>
                  <a:gd name="T0" fmla="*/ 12 w 137"/>
                  <a:gd name="T1" fmla="*/ 49 h 75"/>
                  <a:gd name="T2" fmla="*/ 21 w 137"/>
                  <a:gd name="T3" fmla="*/ 10 h 75"/>
                  <a:gd name="T4" fmla="*/ 76 w 137"/>
                  <a:gd name="T5" fmla="*/ 2 h 75"/>
                  <a:gd name="T6" fmla="*/ 121 w 137"/>
                  <a:gd name="T7" fmla="*/ 23 h 75"/>
                  <a:gd name="T8" fmla="*/ 132 w 137"/>
                  <a:gd name="T9" fmla="*/ 50 h 75"/>
                  <a:gd name="T10" fmla="*/ 96 w 137"/>
                  <a:gd name="T11" fmla="*/ 73 h 75"/>
                  <a:gd name="T12" fmla="*/ 50 w 137"/>
                  <a:gd name="T13" fmla="*/ 70 h 75"/>
                  <a:gd name="T14" fmla="*/ 12 w 137"/>
                  <a:gd name="T15" fmla="*/ 4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75">
                    <a:moveTo>
                      <a:pt x="12" y="49"/>
                    </a:moveTo>
                    <a:cubicBezTo>
                      <a:pt x="0" y="36"/>
                      <a:pt x="4" y="21"/>
                      <a:pt x="21" y="10"/>
                    </a:cubicBezTo>
                    <a:cubicBezTo>
                      <a:pt x="36" y="3"/>
                      <a:pt x="57" y="0"/>
                      <a:pt x="76" y="2"/>
                    </a:cubicBezTo>
                    <a:cubicBezTo>
                      <a:pt x="96" y="5"/>
                      <a:pt x="112" y="12"/>
                      <a:pt x="121" y="23"/>
                    </a:cubicBezTo>
                    <a:cubicBezTo>
                      <a:pt x="133" y="31"/>
                      <a:pt x="137" y="41"/>
                      <a:pt x="132" y="50"/>
                    </a:cubicBezTo>
                    <a:cubicBezTo>
                      <a:pt x="127" y="60"/>
                      <a:pt x="114" y="68"/>
                      <a:pt x="96" y="73"/>
                    </a:cubicBezTo>
                    <a:cubicBezTo>
                      <a:pt x="81" y="75"/>
                      <a:pt x="64" y="74"/>
                      <a:pt x="50" y="70"/>
                    </a:cubicBezTo>
                    <a:lnTo>
                      <a:pt x="12" y="49"/>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6">
              <a:extLst>
                <a:ext uri="{FF2B5EF4-FFF2-40B4-BE49-F238E27FC236}">
                  <a16:creationId xmlns:a16="http://schemas.microsoft.com/office/drawing/2014/main" id="{3D74B502-084A-4EAE-9A78-447EC90C8CCC}"/>
                </a:ext>
              </a:extLst>
            </p:cNvPr>
            <p:cNvGrpSpPr/>
            <p:nvPr/>
          </p:nvGrpSpPr>
          <p:grpSpPr>
            <a:xfrm>
              <a:off x="3187700" y="2800350"/>
              <a:ext cx="258763" cy="176213"/>
              <a:chOff x="3187700" y="2800350"/>
              <a:chExt cx="258763" cy="176213"/>
            </a:xfrm>
          </p:grpSpPr>
          <p:sp>
            <p:nvSpPr>
              <p:cNvPr id="37" name="Freeform 434">
                <a:extLst>
                  <a:ext uri="{FF2B5EF4-FFF2-40B4-BE49-F238E27FC236}">
                    <a16:creationId xmlns:a16="http://schemas.microsoft.com/office/drawing/2014/main" id="{87D530BD-5DFA-4359-9BD0-44CDBC1E705D}"/>
                  </a:ext>
                </a:extLst>
              </p:cNvPr>
              <p:cNvSpPr>
                <a:spLocks/>
              </p:cNvSpPr>
              <p:nvPr/>
            </p:nvSpPr>
            <p:spPr bwMode="auto">
              <a:xfrm>
                <a:off x="3187700" y="2800350"/>
                <a:ext cx="258763" cy="176213"/>
              </a:xfrm>
              <a:custGeom>
                <a:avLst/>
                <a:gdLst>
                  <a:gd name="T0" fmla="*/ 0 w 1169"/>
                  <a:gd name="T1" fmla="*/ 450 h 787"/>
                  <a:gd name="T2" fmla="*/ 101 w 1169"/>
                  <a:gd name="T3" fmla="*/ 224 h 787"/>
                  <a:gd name="T4" fmla="*/ 491 w 1169"/>
                  <a:gd name="T5" fmla="*/ 0 h 787"/>
                  <a:gd name="T6" fmla="*/ 686 w 1169"/>
                  <a:gd name="T7" fmla="*/ 0 h 787"/>
                  <a:gd name="T8" fmla="*/ 1074 w 1169"/>
                  <a:gd name="T9" fmla="*/ 225 h 787"/>
                  <a:gd name="T10" fmla="*/ 1169 w 1169"/>
                  <a:gd name="T11" fmla="*/ 445 h 787"/>
                  <a:gd name="T12" fmla="*/ 588 w 1169"/>
                  <a:gd name="T13" fmla="*/ 787 h 787"/>
                  <a:gd name="T14" fmla="*/ 0 w 1169"/>
                  <a:gd name="T15" fmla="*/ 450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9" h="787">
                    <a:moveTo>
                      <a:pt x="0" y="450"/>
                    </a:moveTo>
                    <a:lnTo>
                      <a:pt x="101" y="224"/>
                    </a:lnTo>
                    <a:lnTo>
                      <a:pt x="491" y="0"/>
                    </a:lnTo>
                    <a:lnTo>
                      <a:pt x="686" y="0"/>
                    </a:lnTo>
                    <a:lnTo>
                      <a:pt x="1074" y="225"/>
                    </a:lnTo>
                    <a:lnTo>
                      <a:pt x="1169" y="445"/>
                    </a:lnTo>
                    <a:lnTo>
                      <a:pt x="588" y="787"/>
                    </a:lnTo>
                    <a:lnTo>
                      <a:pt x="0" y="450"/>
                    </a:lnTo>
                    <a:close/>
                  </a:path>
                </a:pathLst>
              </a:custGeom>
              <a:solidFill>
                <a:srgbClr val="ECECEC"/>
              </a:solidFill>
              <a:ln w="6350"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35">
                <a:extLst>
                  <a:ext uri="{FF2B5EF4-FFF2-40B4-BE49-F238E27FC236}">
                    <a16:creationId xmlns:a16="http://schemas.microsoft.com/office/drawing/2014/main" id="{9D5A21AA-40B3-4E3D-A35A-1A3EFBD2099E}"/>
                  </a:ext>
                </a:extLst>
              </p:cNvPr>
              <p:cNvSpPr>
                <a:spLocks/>
              </p:cNvSpPr>
              <p:nvPr/>
            </p:nvSpPr>
            <p:spPr bwMode="auto">
              <a:xfrm>
                <a:off x="3187700" y="2849563"/>
                <a:ext cx="152400" cy="127000"/>
              </a:xfrm>
              <a:custGeom>
                <a:avLst/>
                <a:gdLst>
                  <a:gd name="T0" fmla="*/ 0 w 686"/>
                  <a:gd name="T1" fmla="*/ 223 h 565"/>
                  <a:gd name="T2" fmla="*/ 105 w 686"/>
                  <a:gd name="T3" fmla="*/ 0 h 565"/>
                  <a:gd name="T4" fmla="*/ 103 w 686"/>
                  <a:gd name="T5" fmla="*/ 113 h 565"/>
                  <a:gd name="T6" fmla="*/ 493 w 686"/>
                  <a:gd name="T7" fmla="*/ 338 h 565"/>
                  <a:gd name="T8" fmla="*/ 686 w 686"/>
                  <a:gd name="T9" fmla="*/ 338 h 565"/>
                  <a:gd name="T10" fmla="*/ 588 w 686"/>
                  <a:gd name="T11" fmla="*/ 565 h 565"/>
                  <a:gd name="T12" fmla="*/ 0 w 686"/>
                  <a:gd name="T13" fmla="*/ 223 h 565"/>
                </a:gdLst>
                <a:ahLst/>
                <a:cxnLst>
                  <a:cxn ang="0">
                    <a:pos x="T0" y="T1"/>
                  </a:cxn>
                  <a:cxn ang="0">
                    <a:pos x="T2" y="T3"/>
                  </a:cxn>
                  <a:cxn ang="0">
                    <a:pos x="T4" y="T5"/>
                  </a:cxn>
                  <a:cxn ang="0">
                    <a:pos x="T6" y="T7"/>
                  </a:cxn>
                  <a:cxn ang="0">
                    <a:pos x="T8" y="T9"/>
                  </a:cxn>
                  <a:cxn ang="0">
                    <a:pos x="T10" y="T11"/>
                  </a:cxn>
                  <a:cxn ang="0">
                    <a:pos x="T12" y="T13"/>
                  </a:cxn>
                </a:cxnLst>
                <a:rect l="0" t="0" r="r" b="b"/>
                <a:pathLst>
                  <a:path w="686" h="565">
                    <a:moveTo>
                      <a:pt x="0" y="223"/>
                    </a:moveTo>
                    <a:lnTo>
                      <a:pt x="105" y="0"/>
                    </a:lnTo>
                    <a:lnTo>
                      <a:pt x="103" y="113"/>
                    </a:lnTo>
                    <a:lnTo>
                      <a:pt x="493" y="338"/>
                    </a:lnTo>
                    <a:lnTo>
                      <a:pt x="686" y="338"/>
                    </a:lnTo>
                    <a:lnTo>
                      <a:pt x="588" y="565"/>
                    </a:lnTo>
                    <a:lnTo>
                      <a:pt x="0"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36">
                <a:extLst>
                  <a:ext uri="{FF2B5EF4-FFF2-40B4-BE49-F238E27FC236}">
                    <a16:creationId xmlns:a16="http://schemas.microsoft.com/office/drawing/2014/main" id="{F57658FC-3B6A-45BE-B257-B161985000C2}"/>
                  </a:ext>
                </a:extLst>
              </p:cNvPr>
              <p:cNvSpPr>
                <a:spLocks/>
              </p:cNvSpPr>
              <p:nvPr/>
            </p:nvSpPr>
            <p:spPr bwMode="auto">
              <a:xfrm>
                <a:off x="3317875" y="2876550"/>
                <a:ext cx="128588" cy="100013"/>
              </a:xfrm>
              <a:custGeom>
                <a:avLst/>
                <a:gdLst>
                  <a:gd name="T0" fmla="*/ 0 w 581"/>
                  <a:gd name="T1" fmla="*/ 449 h 449"/>
                  <a:gd name="T2" fmla="*/ 98 w 581"/>
                  <a:gd name="T3" fmla="*/ 222 h 449"/>
                  <a:gd name="T4" fmla="*/ 484 w 581"/>
                  <a:gd name="T5" fmla="*/ 0 h 449"/>
                  <a:gd name="T6" fmla="*/ 581 w 581"/>
                  <a:gd name="T7" fmla="*/ 107 h 449"/>
                  <a:gd name="T8" fmla="*/ 0 w 581"/>
                  <a:gd name="T9" fmla="*/ 449 h 449"/>
                </a:gdLst>
                <a:ahLst/>
                <a:cxnLst>
                  <a:cxn ang="0">
                    <a:pos x="T0" y="T1"/>
                  </a:cxn>
                  <a:cxn ang="0">
                    <a:pos x="T2" y="T3"/>
                  </a:cxn>
                  <a:cxn ang="0">
                    <a:pos x="T4" y="T5"/>
                  </a:cxn>
                  <a:cxn ang="0">
                    <a:pos x="T6" y="T7"/>
                  </a:cxn>
                  <a:cxn ang="0">
                    <a:pos x="T8" y="T9"/>
                  </a:cxn>
                </a:cxnLst>
                <a:rect l="0" t="0" r="r" b="b"/>
                <a:pathLst>
                  <a:path w="581" h="449">
                    <a:moveTo>
                      <a:pt x="0" y="449"/>
                    </a:moveTo>
                    <a:lnTo>
                      <a:pt x="98" y="222"/>
                    </a:lnTo>
                    <a:lnTo>
                      <a:pt x="484" y="0"/>
                    </a:lnTo>
                    <a:lnTo>
                      <a:pt x="581" y="107"/>
                    </a:lnTo>
                    <a:lnTo>
                      <a:pt x="0" y="4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37">
                <a:extLst>
                  <a:ext uri="{FF2B5EF4-FFF2-40B4-BE49-F238E27FC236}">
                    <a16:creationId xmlns:a16="http://schemas.microsoft.com/office/drawing/2014/main" id="{44F936FE-3F63-4788-816D-BFAA843411B0}"/>
                  </a:ext>
                </a:extLst>
              </p:cNvPr>
              <p:cNvSpPr>
                <a:spLocks noEditPoints="1"/>
              </p:cNvSpPr>
              <p:nvPr/>
            </p:nvSpPr>
            <p:spPr bwMode="auto">
              <a:xfrm>
                <a:off x="3187700" y="2849563"/>
                <a:ext cx="258763" cy="127000"/>
              </a:xfrm>
              <a:custGeom>
                <a:avLst/>
                <a:gdLst>
                  <a:gd name="T0" fmla="*/ 0 w 1169"/>
                  <a:gd name="T1" fmla="*/ 223 h 565"/>
                  <a:gd name="T2" fmla="*/ 105 w 1169"/>
                  <a:gd name="T3" fmla="*/ 0 h 565"/>
                  <a:gd name="T4" fmla="*/ 103 w 1169"/>
                  <a:gd name="T5" fmla="*/ 113 h 565"/>
                  <a:gd name="T6" fmla="*/ 493 w 1169"/>
                  <a:gd name="T7" fmla="*/ 338 h 565"/>
                  <a:gd name="T8" fmla="*/ 686 w 1169"/>
                  <a:gd name="T9" fmla="*/ 338 h 565"/>
                  <a:gd name="T10" fmla="*/ 588 w 1169"/>
                  <a:gd name="T11" fmla="*/ 565 h 565"/>
                  <a:gd name="T12" fmla="*/ 0 w 1169"/>
                  <a:gd name="T13" fmla="*/ 223 h 565"/>
                  <a:gd name="T14" fmla="*/ 588 w 1169"/>
                  <a:gd name="T15" fmla="*/ 565 h 565"/>
                  <a:gd name="T16" fmla="*/ 686 w 1169"/>
                  <a:gd name="T17" fmla="*/ 338 h 565"/>
                  <a:gd name="T18" fmla="*/ 1072 w 1169"/>
                  <a:gd name="T19" fmla="*/ 116 h 565"/>
                  <a:gd name="T20" fmla="*/ 1169 w 1169"/>
                  <a:gd name="T21" fmla="*/ 223 h 565"/>
                  <a:gd name="T22" fmla="*/ 588 w 1169"/>
                  <a:gd name="T23" fmla="*/ 565 h 565"/>
                  <a:gd name="T24" fmla="*/ 0 w 1169"/>
                  <a:gd name="T25" fmla="*/ 228 h 565"/>
                  <a:gd name="T26" fmla="*/ 105 w 1169"/>
                  <a:gd name="T27" fmla="*/ 110 h 565"/>
                  <a:gd name="T28" fmla="*/ 588 w 1169"/>
                  <a:gd name="T29" fmla="*/ 565 h 565"/>
                  <a:gd name="T30" fmla="*/ 490 w 1169"/>
                  <a:gd name="T31" fmla="*/ 335 h 565"/>
                  <a:gd name="T32" fmla="*/ 1072 w 1169"/>
                  <a:gd name="T33" fmla="*/ 116 h 565"/>
                  <a:gd name="T34" fmla="*/ 1072 w 1169"/>
                  <a:gd name="T35" fmla="*/ 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9" h="565">
                    <a:moveTo>
                      <a:pt x="0" y="223"/>
                    </a:moveTo>
                    <a:lnTo>
                      <a:pt x="105" y="0"/>
                    </a:lnTo>
                    <a:lnTo>
                      <a:pt x="103" y="113"/>
                    </a:lnTo>
                    <a:lnTo>
                      <a:pt x="493" y="338"/>
                    </a:lnTo>
                    <a:lnTo>
                      <a:pt x="686" y="338"/>
                    </a:lnTo>
                    <a:lnTo>
                      <a:pt x="588" y="565"/>
                    </a:lnTo>
                    <a:lnTo>
                      <a:pt x="0" y="223"/>
                    </a:lnTo>
                    <a:close/>
                    <a:moveTo>
                      <a:pt x="588" y="565"/>
                    </a:moveTo>
                    <a:lnTo>
                      <a:pt x="686" y="338"/>
                    </a:lnTo>
                    <a:lnTo>
                      <a:pt x="1072" y="116"/>
                    </a:lnTo>
                    <a:lnTo>
                      <a:pt x="1169" y="223"/>
                    </a:lnTo>
                    <a:lnTo>
                      <a:pt x="588" y="565"/>
                    </a:lnTo>
                    <a:close/>
                    <a:moveTo>
                      <a:pt x="0" y="228"/>
                    </a:moveTo>
                    <a:lnTo>
                      <a:pt x="105" y="110"/>
                    </a:lnTo>
                    <a:moveTo>
                      <a:pt x="588" y="565"/>
                    </a:moveTo>
                    <a:lnTo>
                      <a:pt x="490" y="335"/>
                    </a:lnTo>
                    <a:moveTo>
                      <a:pt x="1072" y="116"/>
                    </a:moveTo>
                    <a:lnTo>
                      <a:pt x="1072" y="6"/>
                    </a:lnTo>
                  </a:path>
                </a:pathLst>
              </a:custGeom>
              <a:noFill/>
              <a:ln w="3175" cap="flat">
                <a:solidFill>
                  <a:srgbClr val="5E5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8">
                <a:extLst>
                  <a:ext uri="{FF2B5EF4-FFF2-40B4-BE49-F238E27FC236}">
                    <a16:creationId xmlns:a16="http://schemas.microsoft.com/office/drawing/2014/main" id="{678EC34C-1E3D-40BB-9576-54564D644AB6}"/>
                  </a:ext>
                </a:extLst>
              </p:cNvPr>
              <p:cNvSpPr>
                <a:spLocks noEditPoints="1"/>
              </p:cNvSpPr>
              <p:nvPr/>
            </p:nvSpPr>
            <p:spPr bwMode="auto">
              <a:xfrm>
                <a:off x="3248025" y="2822575"/>
                <a:ext cx="138113" cy="79375"/>
              </a:xfrm>
              <a:custGeom>
                <a:avLst/>
                <a:gdLst>
                  <a:gd name="T0" fmla="*/ 63 w 622"/>
                  <a:gd name="T1" fmla="*/ 68 h 359"/>
                  <a:gd name="T2" fmla="*/ 145 w 622"/>
                  <a:gd name="T3" fmla="*/ 20 h 359"/>
                  <a:gd name="T4" fmla="*/ 189 w 622"/>
                  <a:gd name="T5" fmla="*/ 47 h 359"/>
                  <a:gd name="T6" fmla="*/ 249 w 622"/>
                  <a:gd name="T7" fmla="*/ 36 h 359"/>
                  <a:gd name="T8" fmla="*/ 249 w 622"/>
                  <a:gd name="T9" fmla="*/ 0 h 359"/>
                  <a:gd name="T10" fmla="*/ 371 w 622"/>
                  <a:gd name="T11" fmla="*/ 0 h 359"/>
                  <a:gd name="T12" fmla="*/ 371 w 622"/>
                  <a:gd name="T13" fmla="*/ 36 h 359"/>
                  <a:gd name="T14" fmla="*/ 444 w 622"/>
                  <a:gd name="T15" fmla="*/ 54 h 359"/>
                  <a:gd name="T16" fmla="*/ 488 w 622"/>
                  <a:gd name="T17" fmla="*/ 28 h 359"/>
                  <a:gd name="T18" fmla="*/ 573 w 622"/>
                  <a:gd name="T19" fmla="*/ 77 h 359"/>
                  <a:gd name="T20" fmla="*/ 531 w 622"/>
                  <a:gd name="T21" fmla="*/ 102 h 359"/>
                  <a:gd name="T22" fmla="*/ 562 w 622"/>
                  <a:gd name="T23" fmla="*/ 146 h 359"/>
                  <a:gd name="T24" fmla="*/ 622 w 622"/>
                  <a:gd name="T25" fmla="*/ 146 h 359"/>
                  <a:gd name="T26" fmla="*/ 622 w 622"/>
                  <a:gd name="T27" fmla="*/ 216 h 359"/>
                  <a:gd name="T28" fmla="*/ 562 w 622"/>
                  <a:gd name="T29" fmla="*/ 216 h 359"/>
                  <a:gd name="T30" fmla="*/ 540 w 622"/>
                  <a:gd name="T31" fmla="*/ 249 h 359"/>
                  <a:gd name="T32" fmla="*/ 587 w 622"/>
                  <a:gd name="T33" fmla="*/ 276 h 359"/>
                  <a:gd name="T34" fmla="*/ 501 w 622"/>
                  <a:gd name="T35" fmla="*/ 325 h 359"/>
                  <a:gd name="T36" fmla="*/ 461 w 622"/>
                  <a:gd name="T37" fmla="*/ 299 h 359"/>
                  <a:gd name="T38" fmla="*/ 371 w 622"/>
                  <a:gd name="T39" fmla="*/ 323 h 359"/>
                  <a:gd name="T40" fmla="*/ 371 w 622"/>
                  <a:gd name="T41" fmla="*/ 359 h 359"/>
                  <a:gd name="T42" fmla="*/ 251 w 622"/>
                  <a:gd name="T43" fmla="*/ 359 h 359"/>
                  <a:gd name="T44" fmla="*/ 251 w 622"/>
                  <a:gd name="T45" fmla="*/ 323 h 359"/>
                  <a:gd name="T46" fmla="*/ 178 w 622"/>
                  <a:gd name="T47" fmla="*/ 306 h 359"/>
                  <a:gd name="T48" fmla="*/ 136 w 622"/>
                  <a:gd name="T49" fmla="*/ 329 h 359"/>
                  <a:gd name="T50" fmla="*/ 51 w 622"/>
                  <a:gd name="T51" fmla="*/ 281 h 359"/>
                  <a:gd name="T52" fmla="*/ 93 w 622"/>
                  <a:gd name="T53" fmla="*/ 257 h 359"/>
                  <a:gd name="T54" fmla="*/ 60 w 622"/>
                  <a:gd name="T55" fmla="*/ 214 h 359"/>
                  <a:gd name="T56" fmla="*/ 0 w 622"/>
                  <a:gd name="T57" fmla="*/ 214 h 359"/>
                  <a:gd name="T58" fmla="*/ 0 w 622"/>
                  <a:gd name="T59" fmla="*/ 145 h 359"/>
                  <a:gd name="T60" fmla="*/ 60 w 622"/>
                  <a:gd name="T61" fmla="*/ 145 h 359"/>
                  <a:gd name="T62" fmla="*/ 100 w 622"/>
                  <a:gd name="T63" fmla="*/ 93 h 359"/>
                  <a:gd name="T64" fmla="*/ 63 w 622"/>
                  <a:gd name="T65" fmla="*/ 68 h 359"/>
                  <a:gd name="T66" fmla="*/ 199 w 622"/>
                  <a:gd name="T67" fmla="*/ 94 h 359"/>
                  <a:gd name="T68" fmla="*/ 141 w 622"/>
                  <a:gd name="T69" fmla="*/ 137 h 359"/>
                  <a:gd name="T70" fmla="*/ 126 w 622"/>
                  <a:gd name="T71" fmla="*/ 183 h 359"/>
                  <a:gd name="T72" fmla="*/ 150 w 622"/>
                  <a:gd name="T73" fmla="*/ 233 h 359"/>
                  <a:gd name="T74" fmla="*/ 207 w 622"/>
                  <a:gd name="T75" fmla="*/ 268 h 359"/>
                  <a:gd name="T76" fmla="*/ 388 w 622"/>
                  <a:gd name="T77" fmla="*/ 276 h 359"/>
                  <a:gd name="T78" fmla="*/ 467 w 622"/>
                  <a:gd name="T79" fmla="*/ 235 h 359"/>
                  <a:gd name="T80" fmla="*/ 496 w 622"/>
                  <a:gd name="T81" fmla="*/ 175 h 359"/>
                  <a:gd name="T82" fmla="*/ 444 w 622"/>
                  <a:gd name="T83" fmla="*/ 107 h 359"/>
                  <a:gd name="T84" fmla="*/ 358 w 622"/>
                  <a:gd name="T85" fmla="*/ 76 h 359"/>
                  <a:gd name="T86" fmla="*/ 268 w 622"/>
                  <a:gd name="T87" fmla="*/ 74 h 359"/>
                  <a:gd name="T88" fmla="*/ 199 w 622"/>
                  <a:gd name="T89" fmla="*/ 94 h 359"/>
                  <a:gd name="T90" fmla="*/ 278 w 622"/>
                  <a:gd name="T91" fmla="*/ 123 h 359"/>
                  <a:gd name="T92" fmla="*/ 368 w 622"/>
                  <a:gd name="T93" fmla="*/ 128 h 359"/>
                  <a:gd name="T94" fmla="*/ 414 w 622"/>
                  <a:gd name="T95" fmla="*/ 162 h 359"/>
                  <a:gd name="T96" fmla="*/ 406 w 622"/>
                  <a:gd name="T97" fmla="*/ 208 h 359"/>
                  <a:gd name="T98" fmla="*/ 335 w 622"/>
                  <a:gd name="T99" fmla="*/ 238 h 359"/>
                  <a:gd name="T100" fmla="*/ 243 w 622"/>
                  <a:gd name="T101" fmla="*/ 227 h 359"/>
                  <a:gd name="T102" fmla="*/ 205 w 622"/>
                  <a:gd name="T103" fmla="*/ 180 h 359"/>
                  <a:gd name="T104" fmla="*/ 234 w 622"/>
                  <a:gd name="T105" fmla="*/ 137 h 359"/>
                  <a:gd name="T106" fmla="*/ 278 w 622"/>
                  <a:gd name="T107" fmla="*/ 12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2" h="359">
                    <a:moveTo>
                      <a:pt x="63" y="68"/>
                    </a:moveTo>
                    <a:lnTo>
                      <a:pt x="145" y="20"/>
                    </a:lnTo>
                    <a:lnTo>
                      <a:pt x="189" y="47"/>
                    </a:lnTo>
                    <a:cubicBezTo>
                      <a:pt x="209" y="42"/>
                      <a:pt x="229" y="38"/>
                      <a:pt x="249" y="36"/>
                    </a:cubicBezTo>
                    <a:lnTo>
                      <a:pt x="249" y="0"/>
                    </a:lnTo>
                    <a:lnTo>
                      <a:pt x="371" y="0"/>
                    </a:lnTo>
                    <a:lnTo>
                      <a:pt x="371" y="36"/>
                    </a:lnTo>
                    <a:cubicBezTo>
                      <a:pt x="396" y="39"/>
                      <a:pt x="420" y="45"/>
                      <a:pt x="444" y="54"/>
                    </a:cubicBezTo>
                    <a:lnTo>
                      <a:pt x="488" y="28"/>
                    </a:lnTo>
                    <a:lnTo>
                      <a:pt x="573" y="77"/>
                    </a:lnTo>
                    <a:lnTo>
                      <a:pt x="531" y="102"/>
                    </a:lnTo>
                    <a:cubicBezTo>
                      <a:pt x="543" y="116"/>
                      <a:pt x="553" y="131"/>
                      <a:pt x="562" y="146"/>
                    </a:cubicBezTo>
                    <a:lnTo>
                      <a:pt x="622" y="146"/>
                    </a:lnTo>
                    <a:lnTo>
                      <a:pt x="622" y="216"/>
                    </a:lnTo>
                    <a:lnTo>
                      <a:pt x="562" y="216"/>
                    </a:lnTo>
                    <a:cubicBezTo>
                      <a:pt x="556" y="227"/>
                      <a:pt x="548" y="239"/>
                      <a:pt x="540" y="249"/>
                    </a:cubicBezTo>
                    <a:lnTo>
                      <a:pt x="587" y="276"/>
                    </a:lnTo>
                    <a:lnTo>
                      <a:pt x="501" y="325"/>
                    </a:lnTo>
                    <a:lnTo>
                      <a:pt x="461" y="299"/>
                    </a:lnTo>
                    <a:cubicBezTo>
                      <a:pt x="432" y="312"/>
                      <a:pt x="402" y="320"/>
                      <a:pt x="371" y="323"/>
                    </a:cubicBezTo>
                    <a:lnTo>
                      <a:pt x="371" y="359"/>
                    </a:lnTo>
                    <a:lnTo>
                      <a:pt x="251" y="359"/>
                    </a:lnTo>
                    <a:lnTo>
                      <a:pt x="251" y="323"/>
                    </a:lnTo>
                    <a:cubicBezTo>
                      <a:pt x="226" y="320"/>
                      <a:pt x="202" y="314"/>
                      <a:pt x="178" y="306"/>
                    </a:cubicBezTo>
                    <a:lnTo>
                      <a:pt x="136" y="329"/>
                    </a:lnTo>
                    <a:lnTo>
                      <a:pt x="51" y="281"/>
                    </a:lnTo>
                    <a:lnTo>
                      <a:pt x="93" y="257"/>
                    </a:lnTo>
                    <a:cubicBezTo>
                      <a:pt x="81" y="244"/>
                      <a:pt x="69" y="230"/>
                      <a:pt x="60" y="214"/>
                    </a:cubicBezTo>
                    <a:lnTo>
                      <a:pt x="0" y="214"/>
                    </a:lnTo>
                    <a:lnTo>
                      <a:pt x="0" y="145"/>
                    </a:lnTo>
                    <a:lnTo>
                      <a:pt x="60" y="145"/>
                    </a:lnTo>
                    <a:cubicBezTo>
                      <a:pt x="71" y="126"/>
                      <a:pt x="84" y="108"/>
                      <a:pt x="100" y="93"/>
                    </a:cubicBezTo>
                    <a:lnTo>
                      <a:pt x="63" y="68"/>
                    </a:lnTo>
                    <a:close/>
                    <a:moveTo>
                      <a:pt x="199" y="94"/>
                    </a:moveTo>
                    <a:cubicBezTo>
                      <a:pt x="176" y="104"/>
                      <a:pt x="156" y="119"/>
                      <a:pt x="141" y="137"/>
                    </a:cubicBezTo>
                    <a:cubicBezTo>
                      <a:pt x="131" y="150"/>
                      <a:pt x="126" y="166"/>
                      <a:pt x="126" y="183"/>
                    </a:cubicBezTo>
                    <a:cubicBezTo>
                      <a:pt x="129" y="202"/>
                      <a:pt x="137" y="219"/>
                      <a:pt x="150" y="233"/>
                    </a:cubicBezTo>
                    <a:cubicBezTo>
                      <a:pt x="166" y="249"/>
                      <a:pt x="186" y="260"/>
                      <a:pt x="207" y="268"/>
                    </a:cubicBezTo>
                    <a:cubicBezTo>
                      <a:pt x="264" y="294"/>
                      <a:pt x="329" y="297"/>
                      <a:pt x="388" y="276"/>
                    </a:cubicBezTo>
                    <a:cubicBezTo>
                      <a:pt x="418" y="270"/>
                      <a:pt x="445" y="256"/>
                      <a:pt x="467" y="235"/>
                    </a:cubicBezTo>
                    <a:cubicBezTo>
                      <a:pt x="485" y="220"/>
                      <a:pt x="496" y="198"/>
                      <a:pt x="496" y="175"/>
                    </a:cubicBezTo>
                    <a:cubicBezTo>
                      <a:pt x="490" y="145"/>
                      <a:pt x="471" y="120"/>
                      <a:pt x="444" y="107"/>
                    </a:cubicBezTo>
                    <a:cubicBezTo>
                      <a:pt x="418" y="91"/>
                      <a:pt x="389" y="80"/>
                      <a:pt x="358" y="76"/>
                    </a:cubicBezTo>
                    <a:cubicBezTo>
                      <a:pt x="329" y="72"/>
                      <a:pt x="298" y="71"/>
                      <a:pt x="268" y="74"/>
                    </a:cubicBezTo>
                    <a:cubicBezTo>
                      <a:pt x="244" y="77"/>
                      <a:pt x="221" y="84"/>
                      <a:pt x="199" y="94"/>
                    </a:cubicBezTo>
                    <a:close/>
                    <a:moveTo>
                      <a:pt x="278" y="123"/>
                    </a:moveTo>
                    <a:cubicBezTo>
                      <a:pt x="308" y="119"/>
                      <a:pt x="338" y="120"/>
                      <a:pt x="368" y="128"/>
                    </a:cubicBezTo>
                    <a:cubicBezTo>
                      <a:pt x="387" y="133"/>
                      <a:pt x="403" y="145"/>
                      <a:pt x="414" y="162"/>
                    </a:cubicBezTo>
                    <a:cubicBezTo>
                      <a:pt x="421" y="178"/>
                      <a:pt x="418" y="196"/>
                      <a:pt x="406" y="208"/>
                    </a:cubicBezTo>
                    <a:cubicBezTo>
                      <a:pt x="386" y="226"/>
                      <a:pt x="361" y="237"/>
                      <a:pt x="335" y="238"/>
                    </a:cubicBezTo>
                    <a:cubicBezTo>
                      <a:pt x="304" y="242"/>
                      <a:pt x="272" y="238"/>
                      <a:pt x="243" y="227"/>
                    </a:cubicBezTo>
                    <a:cubicBezTo>
                      <a:pt x="223" y="219"/>
                      <a:pt x="209" y="201"/>
                      <a:pt x="205" y="180"/>
                    </a:cubicBezTo>
                    <a:cubicBezTo>
                      <a:pt x="208" y="162"/>
                      <a:pt x="219" y="147"/>
                      <a:pt x="234" y="137"/>
                    </a:cubicBezTo>
                    <a:cubicBezTo>
                      <a:pt x="247" y="129"/>
                      <a:pt x="262" y="124"/>
                      <a:pt x="278" y="123"/>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39">
                <a:extLst>
                  <a:ext uri="{FF2B5EF4-FFF2-40B4-BE49-F238E27FC236}">
                    <a16:creationId xmlns:a16="http://schemas.microsoft.com/office/drawing/2014/main" id="{4B67FEC9-29C8-444A-A7AA-1EF42D5DF395}"/>
                  </a:ext>
                </a:extLst>
              </p:cNvPr>
              <p:cNvSpPr>
                <a:spLocks/>
              </p:cNvSpPr>
              <p:nvPr/>
            </p:nvSpPr>
            <p:spPr bwMode="auto">
              <a:xfrm>
                <a:off x="3187700" y="2800350"/>
                <a:ext cx="258763" cy="176213"/>
              </a:xfrm>
              <a:custGeom>
                <a:avLst/>
                <a:gdLst>
                  <a:gd name="T0" fmla="*/ 0 w 1169"/>
                  <a:gd name="T1" fmla="*/ 450 h 787"/>
                  <a:gd name="T2" fmla="*/ 101 w 1169"/>
                  <a:gd name="T3" fmla="*/ 224 h 787"/>
                  <a:gd name="T4" fmla="*/ 491 w 1169"/>
                  <a:gd name="T5" fmla="*/ 0 h 787"/>
                  <a:gd name="T6" fmla="*/ 686 w 1169"/>
                  <a:gd name="T7" fmla="*/ 0 h 787"/>
                  <a:gd name="T8" fmla="*/ 1074 w 1169"/>
                  <a:gd name="T9" fmla="*/ 225 h 787"/>
                  <a:gd name="T10" fmla="*/ 1169 w 1169"/>
                  <a:gd name="T11" fmla="*/ 445 h 787"/>
                  <a:gd name="T12" fmla="*/ 588 w 1169"/>
                  <a:gd name="T13" fmla="*/ 787 h 787"/>
                  <a:gd name="T14" fmla="*/ 0 w 1169"/>
                  <a:gd name="T15" fmla="*/ 450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9" h="787">
                    <a:moveTo>
                      <a:pt x="0" y="450"/>
                    </a:moveTo>
                    <a:lnTo>
                      <a:pt x="101" y="224"/>
                    </a:lnTo>
                    <a:lnTo>
                      <a:pt x="491" y="0"/>
                    </a:lnTo>
                    <a:lnTo>
                      <a:pt x="686" y="0"/>
                    </a:lnTo>
                    <a:lnTo>
                      <a:pt x="1074" y="225"/>
                    </a:lnTo>
                    <a:lnTo>
                      <a:pt x="1169" y="445"/>
                    </a:lnTo>
                    <a:lnTo>
                      <a:pt x="588" y="787"/>
                    </a:lnTo>
                    <a:lnTo>
                      <a:pt x="0" y="450"/>
                    </a:lnTo>
                    <a:close/>
                  </a:path>
                </a:pathLst>
              </a:custGeom>
              <a:noFill/>
              <a:ln w="6350"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8" name="Group 267">
              <a:extLst>
                <a:ext uri="{FF2B5EF4-FFF2-40B4-BE49-F238E27FC236}">
                  <a16:creationId xmlns:a16="http://schemas.microsoft.com/office/drawing/2014/main" id="{C27EFD45-00EE-4175-A287-78AB03A447AD}"/>
                </a:ext>
              </a:extLst>
            </p:cNvPr>
            <p:cNvGrpSpPr/>
            <p:nvPr/>
          </p:nvGrpSpPr>
          <p:grpSpPr>
            <a:xfrm>
              <a:off x="3413125" y="2266950"/>
              <a:ext cx="977901" cy="560388"/>
              <a:chOff x="3413125" y="2266950"/>
              <a:chExt cx="977901" cy="560388"/>
            </a:xfrm>
          </p:grpSpPr>
          <p:sp>
            <p:nvSpPr>
              <p:cNvPr id="260" name="Line 5">
                <a:extLst>
                  <a:ext uri="{FF2B5EF4-FFF2-40B4-BE49-F238E27FC236}">
                    <a16:creationId xmlns:a16="http://schemas.microsoft.com/office/drawing/2014/main" id="{1AFED106-3811-40A2-9C44-B469F4565F43}"/>
                  </a:ext>
                </a:extLst>
              </p:cNvPr>
              <p:cNvSpPr>
                <a:spLocks noChangeShapeType="1"/>
              </p:cNvSpPr>
              <p:nvPr/>
            </p:nvSpPr>
            <p:spPr bwMode="auto">
              <a:xfrm flipH="1">
                <a:off x="3429024" y="2271716"/>
                <a:ext cx="949332" cy="541338"/>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40">
                <a:extLst>
                  <a:ext uri="{FF2B5EF4-FFF2-40B4-BE49-F238E27FC236}">
                    <a16:creationId xmlns:a16="http://schemas.microsoft.com/office/drawing/2014/main" id="{26C493E0-BE6C-401D-8942-FB41256B938C}"/>
                  </a:ext>
                </a:extLst>
              </p:cNvPr>
              <p:cNvSpPr>
                <a:spLocks/>
              </p:cNvSpPr>
              <p:nvPr/>
            </p:nvSpPr>
            <p:spPr bwMode="auto">
              <a:xfrm>
                <a:off x="3413125" y="2792413"/>
                <a:ext cx="58738" cy="34925"/>
              </a:xfrm>
              <a:custGeom>
                <a:avLst/>
                <a:gdLst>
                  <a:gd name="T0" fmla="*/ 262 w 262"/>
                  <a:gd name="T1" fmla="*/ 84 h 153"/>
                  <a:gd name="T2" fmla="*/ 0 w 262"/>
                  <a:gd name="T3" fmla="*/ 153 h 153"/>
                  <a:gd name="T4" fmla="*/ 121 w 262"/>
                  <a:gd name="T5" fmla="*/ 0 h 153"/>
                  <a:gd name="T6" fmla="*/ 174 w 262"/>
                  <a:gd name="T7" fmla="*/ 30 h 153"/>
                  <a:gd name="T8" fmla="*/ 262 w 262"/>
                  <a:gd name="T9" fmla="*/ 84 h 153"/>
                </a:gdLst>
                <a:ahLst/>
                <a:cxnLst>
                  <a:cxn ang="0">
                    <a:pos x="T0" y="T1"/>
                  </a:cxn>
                  <a:cxn ang="0">
                    <a:pos x="T2" y="T3"/>
                  </a:cxn>
                  <a:cxn ang="0">
                    <a:pos x="T4" y="T5"/>
                  </a:cxn>
                  <a:cxn ang="0">
                    <a:pos x="T6" y="T7"/>
                  </a:cxn>
                  <a:cxn ang="0">
                    <a:pos x="T8" y="T9"/>
                  </a:cxn>
                </a:cxnLst>
                <a:rect l="0" t="0" r="r" b="b"/>
                <a:pathLst>
                  <a:path w="262" h="153">
                    <a:moveTo>
                      <a:pt x="262" y="84"/>
                    </a:moveTo>
                    <a:lnTo>
                      <a:pt x="0" y="153"/>
                    </a:lnTo>
                    <a:lnTo>
                      <a:pt x="121" y="0"/>
                    </a:lnTo>
                    <a:lnTo>
                      <a:pt x="174" y="30"/>
                    </a:lnTo>
                    <a:lnTo>
                      <a:pt x="262" y="84"/>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41">
                <a:extLst>
                  <a:ext uri="{FF2B5EF4-FFF2-40B4-BE49-F238E27FC236}">
                    <a16:creationId xmlns:a16="http://schemas.microsoft.com/office/drawing/2014/main" id="{E2201E40-77D2-43E6-BA2A-4AB174A12B0E}"/>
                  </a:ext>
                </a:extLst>
              </p:cNvPr>
              <p:cNvSpPr>
                <a:spLocks/>
              </p:cNvSpPr>
              <p:nvPr/>
            </p:nvSpPr>
            <p:spPr bwMode="auto">
              <a:xfrm>
                <a:off x="4360863" y="2266950"/>
                <a:ext cx="30163" cy="15875"/>
              </a:xfrm>
              <a:custGeom>
                <a:avLst/>
                <a:gdLst>
                  <a:gd name="T0" fmla="*/ 11 w 136"/>
                  <a:gd name="T1" fmla="*/ 49 h 75"/>
                  <a:gd name="T2" fmla="*/ 20 w 136"/>
                  <a:gd name="T3" fmla="*/ 10 h 75"/>
                  <a:gd name="T4" fmla="*/ 75 w 136"/>
                  <a:gd name="T5" fmla="*/ 2 h 75"/>
                  <a:gd name="T6" fmla="*/ 120 w 136"/>
                  <a:gd name="T7" fmla="*/ 22 h 75"/>
                  <a:gd name="T8" fmla="*/ 131 w 136"/>
                  <a:gd name="T9" fmla="*/ 50 h 75"/>
                  <a:gd name="T10" fmla="*/ 95 w 136"/>
                  <a:gd name="T11" fmla="*/ 72 h 75"/>
                  <a:gd name="T12" fmla="*/ 49 w 136"/>
                  <a:gd name="T13" fmla="*/ 70 h 75"/>
                  <a:gd name="T14" fmla="*/ 11 w 136"/>
                  <a:gd name="T15" fmla="*/ 4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5">
                    <a:moveTo>
                      <a:pt x="11" y="49"/>
                    </a:moveTo>
                    <a:cubicBezTo>
                      <a:pt x="0" y="36"/>
                      <a:pt x="3" y="21"/>
                      <a:pt x="20" y="10"/>
                    </a:cubicBezTo>
                    <a:cubicBezTo>
                      <a:pt x="35" y="3"/>
                      <a:pt x="56" y="0"/>
                      <a:pt x="75" y="2"/>
                    </a:cubicBezTo>
                    <a:cubicBezTo>
                      <a:pt x="95" y="5"/>
                      <a:pt x="111" y="12"/>
                      <a:pt x="120" y="22"/>
                    </a:cubicBezTo>
                    <a:cubicBezTo>
                      <a:pt x="132" y="31"/>
                      <a:pt x="136" y="40"/>
                      <a:pt x="131" y="50"/>
                    </a:cubicBezTo>
                    <a:cubicBezTo>
                      <a:pt x="126" y="59"/>
                      <a:pt x="113" y="68"/>
                      <a:pt x="95" y="72"/>
                    </a:cubicBezTo>
                    <a:cubicBezTo>
                      <a:pt x="80" y="75"/>
                      <a:pt x="63" y="74"/>
                      <a:pt x="49" y="70"/>
                    </a:cubicBezTo>
                    <a:lnTo>
                      <a:pt x="11" y="49"/>
                    </a:lnTo>
                    <a:close/>
                  </a:path>
                </a:pathLst>
              </a:custGeom>
              <a:solidFill>
                <a:srgbClr val="000000"/>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7C007C07-E4A0-4EBD-943E-5F114B01593B}"/>
                </a:ext>
              </a:extLst>
            </p:cNvPr>
            <p:cNvGrpSpPr/>
            <p:nvPr/>
          </p:nvGrpSpPr>
          <p:grpSpPr>
            <a:xfrm>
              <a:off x="2684463" y="2682875"/>
              <a:ext cx="595313" cy="77788"/>
              <a:chOff x="2684463" y="2682875"/>
              <a:chExt cx="595313" cy="77788"/>
            </a:xfrm>
          </p:grpSpPr>
          <p:sp>
            <p:nvSpPr>
              <p:cNvPr id="51" name="Freeform 448">
                <a:extLst>
                  <a:ext uri="{FF2B5EF4-FFF2-40B4-BE49-F238E27FC236}">
                    <a16:creationId xmlns:a16="http://schemas.microsoft.com/office/drawing/2014/main" id="{2AEDF9A3-F926-4D59-B5F0-946077044421}"/>
                  </a:ext>
                </a:extLst>
              </p:cNvPr>
              <p:cNvSpPr>
                <a:spLocks/>
              </p:cNvSpPr>
              <p:nvPr/>
            </p:nvSpPr>
            <p:spPr bwMode="auto">
              <a:xfrm>
                <a:off x="2684463" y="2682875"/>
                <a:ext cx="63500" cy="77788"/>
              </a:xfrm>
              <a:custGeom>
                <a:avLst/>
                <a:gdLst>
                  <a:gd name="T0" fmla="*/ 283 w 283"/>
                  <a:gd name="T1" fmla="*/ 322 h 353"/>
                  <a:gd name="T2" fmla="*/ 260 w 283"/>
                  <a:gd name="T3" fmla="*/ 332 h 353"/>
                  <a:gd name="T4" fmla="*/ 234 w 283"/>
                  <a:gd name="T5" fmla="*/ 342 h 353"/>
                  <a:gd name="T6" fmla="*/ 203 w 283"/>
                  <a:gd name="T7" fmla="*/ 349 h 353"/>
                  <a:gd name="T8" fmla="*/ 167 w 283"/>
                  <a:gd name="T9" fmla="*/ 353 h 353"/>
                  <a:gd name="T10" fmla="*/ 100 w 283"/>
                  <a:gd name="T11" fmla="*/ 342 h 353"/>
                  <a:gd name="T12" fmla="*/ 47 w 283"/>
                  <a:gd name="T13" fmla="*/ 310 h 353"/>
                  <a:gd name="T14" fmla="*/ 13 w 283"/>
                  <a:gd name="T15" fmla="*/ 254 h 353"/>
                  <a:gd name="T16" fmla="*/ 0 w 283"/>
                  <a:gd name="T17" fmla="*/ 176 h 353"/>
                  <a:gd name="T18" fmla="*/ 12 w 283"/>
                  <a:gd name="T19" fmla="*/ 101 h 353"/>
                  <a:gd name="T20" fmla="*/ 47 w 283"/>
                  <a:gd name="T21" fmla="*/ 45 h 353"/>
                  <a:gd name="T22" fmla="*/ 99 w 283"/>
                  <a:gd name="T23" fmla="*/ 11 h 353"/>
                  <a:gd name="T24" fmla="*/ 167 w 283"/>
                  <a:gd name="T25" fmla="*/ 0 h 353"/>
                  <a:gd name="T26" fmla="*/ 222 w 283"/>
                  <a:gd name="T27" fmla="*/ 6 h 353"/>
                  <a:gd name="T28" fmla="*/ 283 w 283"/>
                  <a:gd name="T29" fmla="*/ 30 h 353"/>
                  <a:gd name="T30" fmla="*/ 283 w 283"/>
                  <a:gd name="T31" fmla="*/ 83 h 353"/>
                  <a:gd name="T32" fmla="*/ 280 w 283"/>
                  <a:gd name="T33" fmla="*/ 83 h 353"/>
                  <a:gd name="T34" fmla="*/ 224 w 283"/>
                  <a:gd name="T35" fmla="*/ 49 h 353"/>
                  <a:gd name="T36" fmla="*/ 164 w 283"/>
                  <a:gd name="T37" fmla="*/ 38 h 353"/>
                  <a:gd name="T38" fmla="*/ 118 w 283"/>
                  <a:gd name="T39" fmla="*/ 47 h 353"/>
                  <a:gd name="T40" fmla="*/ 81 w 283"/>
                  <a:gd name="T41" fmla="*/ 73 h 353"/>
                  <a:gd name="T42" fmla="*/ 56 w 283"/>
                  <a:gd name="T43" fmla="*/ 116 h 353"/>
                  <a:gd name="T44" fmla="*/ 48 w 283"/>
                  <a:gd name="T45" fmla="*/ 176 h 353"/>
                  <a:gd name="T46" fmla="*/ 57 w 283"/>
                  <a:gd name="T47" fmla="*/ 238 h 353"/>
                  <a:gd name="T48" fmla="*/ 82 w 283"/>
                  <a:gd name="T49" fmla="*/ 280 h 353"/>
                  <a:gd name="T50" fmla="*/ 120 w 283"/>
                  <a:gd name="T51" fmla="*/ 306 h 353"/>
                  <a:gd name="T52" fmla="*/ 165 w 283"/>
                  <a:gd name="T53" fmla="*/ 314 h 353"/>
                  <a:gd name="T54" fmla="*/ 226 w 283"/>
                  <a:gd name="T55" fmla="*/ 302 h 353"/>
                  <a:gd name="T56" fmla="*/ 280 w 283"/>
                  <a:gd name="T57" fmla="*/ 269 h 353"/>
                  <a:gd name="T58" fmla="*/ 283 w 283"/>
                  <a:gd name="T59" fmla="*/ 269 h 353"/>
                  <a:gd name="T60" fmla="*/ 283 w 283"/>
                  <a:gd name="T61" fmla="*/ 32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353">
                    <a:moveTo>
                      <a:pt x="283" y="322"/>
                    </a:moveTo>
                    <a:cubicBezTo>
                      <a:pt x="275" y="325"/>
                      <a:pt x="267" y="329"/>
                      <a:pt x="260" y="332"/>
                    </a:cubicBezTo>
                    <a:cubicBezTo>
                      <a:pt x="253" y="335"/>
                      <a:pt x="245" y="339"/>
                      <a:pt x="234" y="342"/>
                    </a:cubicBezTo>
                    <a:cubicBezTo>
                      <a:pt x="224" y="345"/>
                      <a:pt x="214" y="347"/>
                      <a:pt x="203" y="349"/>
                    </a:cubicBezTo>
                    <a:cubicBezTo>
                      <a:pt x="192" y="352"/>
                      <a:pt x="180" y="353"/>
                      <a:pt x="167" y="353"/>
                    </a:cubicBezTo>
                    <a:cubicBezTo>
                      <a:pt x="143" y="353"/>
                      <a:pt x="120" y="349"/>
                      <a:pt x="100" y="342"/>
                    </a:cubicBezTo>
                    <a:cubicBezTo>
                      <a:pt x="80" y="335"/>
                      <a:pt x="62" y="324"/>
                      <a:pt x="47" y="310"/>
                    </a:cubicBezTo>
                    <a:cubicBezTo>
                      <a:pt x="32" y="295"/>
                      <a:pt x="21" y="277"/>
                      <a:pt x="13" y="254"/>
                    </a:cubicBezTo>
                    <a:cubicBezTo>
                      <a:pt x="5" y="232"/>
                      <a:pt x="0" y="206"/>
                      <a:pt x="0" y="176"/>
                    </a:cubicBezTo>
                    <a:cubicBezTo>
                      <a:pt x="0" y="148"/>
                      <a:pt x="4" y="123"/>
                      <a:pt x="12" y="101"/>
                    </a:cubicBezTo>
                    <a:cubicBezTo>
                      <a:pt x="20" y="79"/>
                      <a:pt x="32" y="60"/>
                      <a:pt x="47" y="45"/>
                    </a:cubicBezTo>
                    <a:cubicBezTo>
                      <a:pt x="61" y="30"/>
                      <a:pt x="79" y="19"/>
                      <a:pt x="99" y="11"/>
                    </a:cubicBezTo>
                    <a:cubicBezTo>
                      <a:pt x="120" y="3"/>
                      <a:pt x="142" y="0"/>
                      <a:pt x="167" y="0"/>
                    </a:cubicBezTo>
                    <a:cubicBezTo>
                      <a:pt x="186" y="0"/>
                      <a:pt x="204" y="2"/>
                      <a:pt x="222" y="6"/>
                    </a:cubicBezTo>
                    <a:cubicBezTo>
                      <a:pt x="240" y="11"/>
                      <a:pt x="261" y="18"/>
                      <a:pt x="283" y="30"/>
                    </a:cubicBezTo>
                    <a:lnTo>
                      <a:pt x="283" y="83"/>
                    </a:lnTo>
                    <a:lnTo>
                      <a:pt x="280" y="83"/>
                    </a:lnTo>
                    <a:cubicBezTo>
                      <a:pt x="261" y="68"/>
                      <a:pt x="242" y="56"/>
                      <a:pt x="224" y="49"/>
                    </a:cubicBezTo>
                    <a:cubicBezTo>
                      <a:pt x="205" y="42"/>
                      <a:pt x="186" y="38"/>
                      <a:pt x="164" y="38"/>
                    </a:cubicBezTo>
                    <a:cubicBezTo>
                      <a:pt x="147" y="38"/>
                      <a:pt x="132" y="41"/>
                      <a:pt x="118" y="47"/>
                    </a:cubicBezTo>
                    <a:cubicBezTo>
                      <a:pt x="104" y="52"/>
                      <a:pt x="92" y="61"/>
                      <a:pt x="81" y="73"/>
                    </a:cubicBezTo>
                    <a:cubicBezTo>
                      <a:pt x="70" y="84"/>
                      <a:pt x="62" y="98"/>
                      <a:pt x="56" y="116"/>
                    </a:cubicBezTo>
                    <a:cubicBezTo>
                      <a:pt x="50" y="133"/>
                      <a:pt x="48" y="154"/>
                      <a:pt x="48" y="176"/>
                    </a:cubicBezTo>
                    <a:cubicBezTo>
                      <a:pt x="48" y="200"/>
                      <a:pt x="51" y="221"/>
                      <a:pt x="57" y="238"/>
                    </a:cubicBezTo>
                    <a:cubicBezTo>
                      <a:pt x="64" y="255"/>
                      <a:pt x="72" y="270"/>
                      <a:pt x="82" y="280"/>
                    </a:cubicBezTo>
                    <a:cubicBezTo>
                      <a:pt x="93" y="292"/>
                      <a:pt x="105" y="300"/>
                      <a:pt x="120" y="306"/>
                    </a:cubicBezTo>
                    <a:cubicBezTo>
                      <a:pt x="134" y="311"/>
                      <a:pt x="149" y="314"/>
                      <a:pt x="165" y="314"/>
                    </a:cubicBezTo>
                    <a:cubicBezTo>
                      <a:pt x="187" y="314"/>
                      <a:pt x="207" y="310"/>
                      <a:pt x="226" y="302"/>
                    </a:cubicBezTo>
                    <a:cubicBezTo>
                      <a:pt x="245" y="295"/>
                      <a:pt x="263" y="284"/>
                      <a:pt x="280" y="269"/>
                    </a:cubicBezTo>
                    <a:lnTo>
                      <a:pt x="283" y="269"/>
                    </a:lnTo>
                    <a:lnTo>
                      <a:pt x="283"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49">
                <a:extLst>
                  <a:ext uri="{FF2B5EF4-FFF2-40B4-BE49-F238E27FC236}">
                    <a16:creationId xmlns:a16="http://schemas.microsoft.com/office/drawing/2014/main" id="{BA3DCD85-26D1-4E85-9B25-01F046CAD11B}"/>
                  </a:ext>
                </a:extLst>
              </p:cNvPr>
              <p:cNvSpPr>
                <a:spLocks/>
              </p:cNvSpPr>
              <p:nvPr/>
            </p:nvSpPr>
            <p:spPr bwMode="auto">
              <a:xfrm>
                <a:off x="2762250" y="2682875"/>
                <a:ext cx="47625" cy="76200"/>
              </a:xfrm>
              <a:custGeom>
                <a:avLst/>
                <a:gdLst>
                  <a:gd name="T0" fmla="*/ 215 w 215"/>
                  <a:gd name="T1" fmla="*/ 341 h 341"/>
                  <a:gd name="T2" fmla="*/ 0 w 215"/>
                  <a:gd name="T3" fmla="*/ 341 h 341"/>
                  <a:gd name="T4" fmla="*/ 0 w 215"/>
                  <a:gd name="T5" fmla="*/ 0 h 341"/>
                  <a:gd name="T6" fmla="*/ 45 w 215"/>
                  <a:gd name="T7" fmla="*/ 0 h 341"/>
                  <a:gd name="T8" fmla="*/ 45 w 215"/>
                  <a:gd name="T9" fmla="*/ 300 h 341"/>
                  <a:gd name="T10" fmla="*/ 215 w 215"/>
                  <a:gd name="T11" fmla="*/ 300 h 341"/>
                  <a:gd name="T12" fmla="*/ 215 w 215"/>
                  <a:gd name="T13" fmla="*/ 341 h 341"/>
                </a:gdLst>
                <a:ahLst/>
                <a:cxnLst>
                  <a:cxn ang="0">
                    <a:pos x="T0" y="T1"/>
                  </a:cxn>
                  <a:cxn ang="0">
                    <a:pos x="T2" y="T3"/>
                  </a:cxn>
                  <a:cxn ang="0">
                    <a:pos x="T4" y="T5"/>
                  </a:cxn>
                  <a:cxn ang="0">
                    <a:pos x="T6" y="T7"/>
                  </a:cxn>
                  <a:cxn ang="0">
                    <a:pos x="T8" y="T9"/>
                  </a:cxn>
                  <a:cxn ang="0">
                    <a:pos x="T10" y="T11"/>
                  </a:cxn>
                  <a:cxn ang="0">
                    <a:pos x="T12" y="T13"/>
                  </a:cxn>
                </a:cxnLst>
                <a:rect l="0" t="0" r="r" b="b"/>
                <a:pathLst>
                  <a:path w="215" h="341">
                    <a:moveTo>
                      <a:pt x="215" y="341"/>
                    </a:moveTo>
                    <a:lnTo>
                      <a:pt x="0" y="341"/>
                    </a:lnTo>
                    <a:lnTo>
                      <a:pt x="0" y="0"/>
                    </a:lnTo>
                    <a:lnTo>
                      <a:pt x="45" y="0"/>
                    </a:lnTo>
                    <a:lnTo>
                      <a:pt x="45" y="300"/>
                    </a:lnTo>
                    <a:lnTo>
                      <a:pt x="215" y="300"/>
                    </a:lnTo>
                    <a:lnTo>
                      <a:pt x="215"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50">
                <a:extLst>
                  <a:ext uri="{FF2B5EF4-FFF2-40B4-BE49-F238E27FC236}">
                    <a16:creationId xmlns:a16="http://schemas.microsoft.com/office/drawing/2014/main" id="{CD0855AC-731B-49D4-AC72-9A729E56D81C}"/>
                  </a:ext>
                </a:extLst>
              </p:cNvPr>
              <p:cNvSpPr>
                <a:spLocks/>
              </p:cNvSpPr>
              <p:nvPr/>
            </p:nvSpPr>
            <p:spPr bwMode="auto">
              <a:xfrm>
                <a:off x="2816225" y="2682875"/>
                <a:ext cx="30163" cy="76200"/>
              </a:xfrm>
              <a:custGeom>
                <a:avLst/>
                <a:gdLst>
                  <a:gd name="T0" fmla="*/ 135 w 135"/>
                  <a:gd name="T1" fmla="*/ 341 h 341"/>
                  <a:gd name="T2" fmla="*/ 0 w 135"/>
                  <a:gd name="T3" fmla="*/ 341 h 341"/>
                  <a:gd name="T4" fmla="*/ 0 w 135"/>
                  <a:gd name="T5" fmla="*/ 306 h 341"/>
                  <a:gd name="T6" fmla="*/ 45 w 135"/>
                  <a:gd name="T7" fmla="*/ 306 h 341"/>
                  <a:gd name="T8" fmla="*/ 45 w 135"/>
                  <a:gd name="T9" fmla="*/ 34 h 341"/>
                  <a:gd name="T10" fmla="*/ 0 w 135"/>
                  <a:gd name="T11" fmla="*/ 34 h 341"/>
                  <a:gd name="T12" fmla="*/ 0 w 135"/>
                  <a:gd name="T13" fmla="*/ 0 h 341"/>
                  <a:gd name="T14" fmla="*/ 135 w 135"/>
                  <a:gd name="T15" fmla="*/ 0 h 341"/>
                  <a:gd name="T16" fmla="*/ 135 w 135"/>
                  <a:gd name="T17" fmla="*/ 34 h 341"/>
                  <a:gd name="T18" fmla="*/ 90 w 135"/>
                  <a:gd name="T19" fmla="*/ 34 h 341"/>
                  <a:gd name="T20" fmla="*/ 90 w 135"/>
                  <a:gd name="T21" fmla="*/ 306 h 341"/>
                  <a:gd name="T22" fmla="*/ 135 w 135"/>
                  <a:gd name="T23" fmla="*/ 306 h 341"/>
                  <a:gd name="T24" fmla="*/ 135 w 135"/>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341">
                    <a:moveTo>
                      <a:pt x="135" y="341"/>
                    </a:moveTo>
                    <a:lnTo>
                      <a:pt x="0" y="341"/>
                    </a:lnTo>
                    <a:lnTo>
                      <a:pt x="0" y="306"/>
                    </a:lnTo>
                    <a:lnTo>
                      <a:pt x="45" y="306"/>
                    </a:lnTo>
                    <a:lnTo>
                      <a:pt x="45" y="34"/>
                    </a:lnTo>
                    <a:lnTo>
                      <a:pt x="0" y="34"/>
                    </a:lnTo>
                    <a:lnTo>
                      <a:pt x="0" y="0"/>
                    </a:lnTo>
                    <a:lnTo>
                      <a:pt x="135" y="0"/>
                    </a:lnTo>
                    <a:lnTo>
                      <a:pt x="135" y="34"/>
                    </a:lnTo>
                    <a:lnTo>
                      <a:pt x="90" y="34"/>
                    </a:lnTo>
                    <a:lnTo>
                      <a:pt x="90" y="306"/>
                    </a:lnTo>
                    <a:lnTo>
                      <a:pt x="135" y="306"/>
                    </a:lnTo>
                    <a:lnTo>
                      <a:pt x="135"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51">
                <a:extLst>
                  <a:ext uri="{FF2B5EF4-FFF2-40B4-BE49-F238E27FC236}">
                    <a16:creationId xmlns:a16="http://schemas.microsoft.com/office/drawing/2014/main" id="{4D21F977-84E4-4460-9BE0-3A04A93D608F}"/>
                  </a:ext>
                </a:extLst>
              </p:cNvPr>
              <p:cNvSpPr>
                <a:spLocks noEditPoints="1"/>
              </p:cNvSpPr>
              <p:nvPr/>
            </p:nvSpPr>
            <p:spPr bwMode="auto">
              <a:xfrm>
                <a:off x="2900363" y="2682875"/>
                <a:ext cx="49213" cy="76200"/>
              </a:xfrm>
              <a:custGeom>
                <a:avLst/>
                <a:gdLst>
                  <a:gd name="T0" fmla="*/ 223 w 223"/>
                  <a:gd name="T1" fmla="*/ 103 h 341"/>
                  <a:gd name="T2" fmla="*/ 215 w 223"/>
                  <a:gd name="T3" fmla="*/ 145 h 341"/>
                  <a:gd name="T4" fmla="*/ 193 w 223"/>
                  <a:gd name="T5" fmla="*/ 178 h 341"/>
                  <a:gd name="T6" fmla="*/ 151 w 223"/>
                  <a:gd name="T7" fmla="*/ 205 h 341"/>
                  <a:gd name="T8" fmla="*/ 91 w 223"/>
                  <a:gd name="T9" fmla="*/ 213 h 341"/>
                  <a:gd name="T10" fmla="*/ 45 w 223"/>
                  <a:gd name="T11" fmla="*/ 213 h 341"/>
                  <a:gd name="T12" fmla="*/ 45 w 223"/>
                  <a:gd name="T13" fmla="*/ 341 h 341"/>
                  <a:gd name="T14" fmla="*/ 0 w 223"/>
                  <a:gd name="T15" fmla="*/ 341 h 341"/>
                  <a:gd name="T16" fmla="*/ 0 w 223"/>
                  <a:gd name="T17" fmla="*/ 0 h 341"/>
                  <a:gd name="T18" fmla="*/ 93 w 223"/>
                  <a:gd name="T19" fmla="*/ 0 h 341"/>
                  <a:gd name="T20" fmla="*/ 144 w 223"/>
                  <a:gd name="T21" fmla="*/ 5 h 341"/>
                  <a:gd name="T22" fmla="*/ 182 w 223"/>
                  <a:gd name="T23" fmla="*/ 21 h 341"/>
                  <a:gd name="T24" fmla="*/ 212 w 223"/>
                  <a:gd name="T25" fmla="*/ 53 h 341"/>
                  <a:gd name="T26" fmla="*/ 223 w 223"/>
                  <a:gd name="T27" fmla="*/ 103 h 341"/>
                  <a:gd name="T28" fmla="*/ 176 w 223"/>
                  <a:gd name="T29" fmla="*/ 104 h 341"/>
                  <a:gd name="T30" fmla="*/ 170 w 223"/>
                  <a:gd name="T31" fmla="*/ 73 h 341"/>
                  <a:gd name="T32" fmla="*/ 151 w 223"/>
                  <a:gd name="T33" fmla="*/ 52 h 341"/>
                  <a:gd name="T34" fmla="*/ 126 w 223"/>
                  <a:gd name="T35" fmla="*/ 42 h 341"/>
                  <a:gd name="T36" fmla="*/ 90 w 223"/>
                  <a:gd name="T37" fmla="*/ 39 h 341"/>
                  <a:gd name="T38" fmla="*/ 45 w 223"/>
                  <a:gd name="T39" fmla="*/ 39 h 341"/>
                  <a:gd name="T40" fmla="*/ 45 w 223"/>
                  <a:gd name="T41" fmla="*/ 175 h 341"/>
                  <a:gd name="T42" fmla="*/ 84 w 223"/>
                  <a:gd name="T43" fmla="*/ 175 h 341"/>
                  <a:gd name="T44" fmla="*/ 128 w 223"/>
                  <a:gd name="T45" fmla="*/ 170 h 341"/>
                  <a:gd name="T46" fmla="*/ 156 w 223"/>
                  <a:gd name="T47" fmla="*/ 154 h 341"/>
                  <a:gd name="T48" fmla="*/ 171 w 223"/>
                  <a:gd name="T49" fmla="*/ 131 h 341"/>
                  <a:gd name="T50" fmla="*/ 176 w 223"/>
                  <a:gd name="T51" fmla="*/ 10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41">
                    <a:moveTo>
                      <a:pt x="223" y="103"/>
                    </a:moveTo>
                    <a:cubicBezTo>
                      <a:pt x="223" y="118"/>
                      <a:pt x="220" y="132"/>
                      <a:pt x="215" y="145"/>
                    </a:cubicBezTo>
                    <a:cubicBezTo>
                      <a:pt x="210" y="158"/>
                      <a:pt x="202" y="169"/>
                      <a:pt x="193" y="178"/>
                    </a:cubicBezTo>
                    <a:cubicBezTo>
                      <a:pt x="181" y="190"/>
                      <a:pt x="167" y="199"/>
                      <a:pt x="151" y="205"/>
                    </a:cubicBezTo>
                    <a:cubicBezTo>
                      <a:pt x="135" y="211"/>
                      <a:pt x="115" y="213"/>
                      <a:pt x="91" y="213"/>
                    </a:cubicBezTo>
                    <a:lnTo>
                      <a:pt x="45" y="213"/>
                    </a:lnTo>
                    <a:lnTo>
                      <a:pt x="45" y="341"/>
                    </a:lnTo>
                    <a:lnTo>
                      <a:pt x="0" y="341"/>
                    </a:lnTo>
                    <a:lnTo>
                      <a:pt x="0" y="0"/>
                    </a:lnTo>
                    <a:lnTo>
                      <a:pt x="93" y="0"/>
                    </a:lnTo>
                    <a:cubicBezTo>
                      <a:pt x="113" y="0"/>
                      <a:pt x="130" y="1"/>
                      <a:pt x="144" y="5"/>
                    </a:cubicBezTo>
                    <a:cubicBezTo>
                      <a:pt x="159" y="8"/>
                      <a:pt x="171" y="14"/>
                      <a:pt x="182" y="21"/>
                    </a:cubicBezTo>
                    <a:cubicBezTo>
                      <a:pt x="195" y="30"/>
                      <a:pt x="205" y="41"/>
                      <a:pt x="212" y="53"/>
                    </a:cubicBezTo>
                    <a:cubicBezTo>
                      <a:pt x="219" y="66"/>
                      <a:pt x="223" y="83"/>
                      <a:pt x="223" y="103"/>
                    </a:cubicBezTo>
                    <a:close/>
                    <a:moveTo>
                      <a:pt x="176" y="104"/>
                    </a:moveTo>
                    <a:cubicBezTo>
                      <a:pt x="176" y="92"/>
                      <a:pt x="174" y="82"/>
                      <a:pt x="170" y="73"/>
                    </a:cubicBezTo>
                    <a:cubicBezTo>
                      <a:pt x="166" y="64"/>
                      <a:pt x="159" y="57"/>
                      <a:pt x="151" y="52"/>
                    </a:cubicBezTo>
                    <a:cubicBezTo>
                      <a:pt x="144" y="47"/>
                      <a:pt x="135" y="44"/>
                      <a:pt x="126" y="42"/>
                    </a:cubicBezTo>
                    <a:cubicBezTo>
                      <a:pt x="116" y="40"/>
                      <a:pt x="105" y="39"/>
                      <a:pt x="90" y="39"/>
                    </a:cubicBezTo>
                    <a:lnTo>
                      <a:pt x="45" y="39"/>
                    </a:lnTo>
                    <a:lnTo>
                      <a:pt x="45" y="175"/>
                    </a:lnTo>
                    <a:lnTo>
                      <a:pt x="84" y="175"/>
                    </a:lnTo>
                    <a:cubicBezTo>
                      <a:pt x="102" y="175"/>
                      <a:pt x="117" y="173"/>
                      <a:pt x="128" y="170"/>
                    </a:cubicBezTo>
                    <a:cubicBezTo>
                      <a:pt x="140" y="167"/>
                      <a:pt x="149" y="161"/>
                      <a:pt x="156" y="154"/>
                    </a:cubicBezTo>
                    <a:cubicBezTo>
                      <a:pt x="163" y="147"/>
                      <a:pt x="168" y="139"/>
                      <a:pt x="171" y="131"/>
                    </a:cubicBezTo>
                    <a:cubicBezTo>
                      <a:pt x="174" y="123"/>
                      <a:pt x="176" y="114"/>
                      <a:pt x="176"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52">
                <a:extLst>
                  <a:ext uri="{FF2B5EF4-FFF2-40B4-BE49-F238E27FC236}">
                    <a16:creationId xmlns:a16="http://schemas.microsoft.com/office/drawing/2014/main" id="{0CA06080-EEB1-4EDE-A528-1386AEA36E2E}"/>
                  </a:ext>
                </a:extLst>
              </p:cNvPr>
              <p:cNvSpPr>
                <a:spLocks/>
              </p:cNvSpPr>
              <p:nvPr/>
            </p:nvSpPr>
            <p:spPr bwMode="auto">
              <a:xfrm>
                <a:off x="2962275" y="2682875"/>
                <a:ext cx="47625" cy="76200"/>
              </a:xfrm>
              <a:custGeom>
                <a:avLst/>
                <a:gdLst>
                  <a:gd name="T0" fmla="*/ 216 w 216"/>
                  <a:gd name="T1" fmla="*/ 341 h 341"/>
                  <a:gd name="T2" fmla="*/ 0 w 216"/>
                  <a:gd name="T3" fmla="*/ 341 h 341"/>
                  <a:gd name="T4" fmla="*/ 0 w 216"/>
                  <a:gd name="T5" fmla="*/ 0 h 341"/>
                  <a:gd name="T6" fmla="*/ 45 w 216"/>
                  <a:gd name="T7" fmla="*/ 0 h 341"/>
                  <a:gd name="T8" fmla="*/ 45 w 216"/>
                  <a:gd name="T9" fmla="*/ 300 h 341"/>
                  <a:gd name="T10" fmla="*/ 216 w 216"/>
                  <a:gd name="T11" fmla="*/ 300 h 341"/>
                  <a:gd name="T12" fmla="*/ 216 w 216"/>
                  <a:gd name="T13" fmla="*/ 341 h 341"/>
                </a:gdLst>
                <a:ahLst/>
                <a:cxnLst>
                  <a:cxn ang="0">
                    <a:pos x="T0" y="T1"/>
                  </a:cxn>
                  <a:cxn ang="0">
                    <a:pos x="T2" y="T3"/>
                  </a:cxn>
                  <a:cxn ang="0">
                    <a:pos x="T4" y="T5"/>
                  </a:cxn>
                  <a:cxn ang="0">
                    <a:pos x="T6" y="T7"/>
                  </a:cxn>
                  <a:cxn ang="0">
                    <a:pos x="T8" y="T9"/>
                  </a:cxn>
                  <a:cxn ang="0">
                    <a:pos x="T10" y="T11"/>
                  </a:cxn>
                  <a:cxn ang="0">
                    <a:pos x="T12" y="T13"/>
                  </a:cxn>
                </a:cxnLst>
                <a:rect l="0" t="0" r="r" b="b"/>
                <a:pathLst>
                  <a:path w="216" h="341">
                    <a:moveTo>
                      <a:pt x="216" y="341"/>
                    </a:moveTo>
                    <a:lnTo>
                      <a:pt x="0" y="341"/>
                    </a:lnTo>
                    <a:lnTo>
                      <a:pt x="0" y="0"/>
                    </a:lnTo>
                    <a:lnTo>
                      <a:pt x="45" y="0"/>
                    </a:lnTo>
                    <a:lnTo>
                      <a:pt x="45" y="300"/>
                    </a:lnTo>
                    <a:lnTo>
                      <a:pt x="216" y="300"/>
                    </a:lnTo>
                    <a:lnTo>
                      <a:pt x="216"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53">
                <a:extLst>
                  <a:ext uri="{FF2B5EF4-FFF2-40B4-BE49-F238E27FC236}">
                    <a16:creationId xmlns:a16="http://schemas.microsoft.com/office/drawing/2014/main" id="{DA635D12-436D-4220-B330-993629D77E66}"/>
                  </a:ext>
                </a:extLst>
              </p:cNvPr>
              <p:cNvSpPr>
                <a:spLocks/>
              </p:cNvSpPr>
              <p:nvPr/>
            </p:nvSpPr>
            <p:spPr bwMode="auto">
              <a:xfrm>
                <a:off x="3019425" y="2682875"/>
                <a:ext cx="58738" cy="77788"/>
              </a:xfrm>
              <a:custGeom>
                <a:avLst/>
                <a:gdLst>
                  <a:gd name="T0" fmla="*/ 261 w 261"/>
                  <a:gd name="T1" fmla="*/ 204 h 348"/>
                  <a:gd name="T2" fmla="*/ 253 w 261"/>
                  <a:gd name="T3" fmla="*/ 268 h 348"/>
                  <a:gd name="T4" fmla="*/ 227 w 261"/>
                  <a:gd name="T5" fmla="*/ 314 h 348"/>
                  <a:gd name="T6" fmla="*/ 185 w 261"/>
                  <a:gd name="T7" fmla="*/ 340 h 348"/>
                  <a:gd name="T8" fmla="*/ 131 w 261"/>
                  <a:gd name="T9" fmla="*/ 348 h 348"/>
                  <a:gd name="T10" fmla="*/ 75 w 261"/>
                  <a:gd name="T11" fmla="*/ 339 h 348"/>
                  <a:gd name="T12" fmla="*/ 35 w 261"/>
                  <a:gd name="T13" fmla="*/ 314 h 348"/>
                  <a:gd name="T14" fmla="*/ 8 w 261"/>
                  <a:gd name="T15" fmla="*/ 269 h 348"/>
                  <a:gd name="T16" fmla="*/ 0 w 261"/>
                  <a:gd name="T17" fmla="*/ 204 h 348"/>
                  <a:gd name="T18" fmla="*/ 0 w 261"/>
                  <a:gd name="T19" fmla="*/ 0 h 348"/>
                  <a:gd name="T20" fmla="*/ 45 w 261"/>
                  <a:gd name="T21" fmla="*/ 0 h 348"/>
                  <a:gd name="T22" fmla="*/ 45 w 261"/>
                  <a:gd name="T23" fmla="*/ 206 h 348"/>
                  <a:gd name="T24" fmla="*/ 49 w 261"/>
                  <a:gd name="T25" fmla="*/ 250 h 348"/>
                  <a:gd name="T26" fmla="*/ 62 w 261"/>
                  <a:gd name="T27" fmla="*/ 279 h 348"/>
                  <a:gd name="T28" fmla="*/ 89 w 261"/>
                  <a:gd name="T29" fmla="*/ 301 h 348"/>
                  <a:gd name="T30" fmla="*/ 131 w 261"/>
                  <a:gd name="T31" fmla="*/ 309 h 348"/>
                  <a:gd name="T32" fmla="*/ 172 w 261"/>
                  <a:gd name="T33" fmla="*/ 301 h 348"/>
                  <a:gd name="T34" fmla="*/ 200 w 261"/>
                  <a:gd name="T35" fmla="*/ 279 h 348"/>
                  <a:gd name="T36" fmla="*/ 212 w 261"/>
                  <a:gd name="T37" fmla="*/ 249 h 348"/>
                  <a:gd name="T38" fmla="*/ 216 w 261"/>
                  <a:gd name="T39" fmla="*/ 207 h 348"/>
                  <a:gd name="T40" fmla="*/ 216 w 261"/>
                  <a:gd name="T41" fmla="*/ 0 h 348"/>
                  <a:gd name="T42" fmla="*/ 261 w 261"/>
                  <a:gd name="T43" fmla="*/ 0 h 348"/>
                  <a:gd name="T44" fmla="*/ 261 w 261"/>
                  <a:gd name="T45" fmla="*/ 20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348">
                    <a:moveTo>
                      <a:pt x="261" y="204"/>
                    </a:moveTo>
                    <a:cubicBezTo>
                      <a:pt x="261" y="228"/>
                      <a:pt x="259" y="250"/>
                      <a:pt x="253" y="268"/>
                    </a:cubicBezTo>
                    <a:cubicBezTo>
                      <a:pt x="248" y="287"/>
                      <a:pt x="239" y="302"/>
                      <a:pt x="227" y="314"/>
                    </a:cubicBezTo>
                    <a:cubicBezTo>
                      <a:pt x="215" y="326"/>
                      <a:pt x="201" y="334"/>
                      <a:pt x="185" y="340"/>
                    </a:cubicBezTo>
                    <a:cubicBezTo>
                      <a:pt x="170" y="345"/>
                      <a:pt x="151" y="348"/>
                      <a:pt x="131" y="348"/>
                    </a:cubicBezTo>
                    <a:cubicBezTo>
                      <a:pt x="109" y="348"/>
                      <a:pt x="91" y="345"/>
                      <a:pt x="75" y="339"/>
                    </a:cubicBezTo>
                    <a:cubicBezTo>
                      <a:pt x="59" y="333"/>
                      <a:pt x="45" y="325"/>
                      <a:pt x="35" y="314"/>
                    </a:cubicBezTo>
                    <a:cubicBezTo>
                      <a:pt x="22" y="302"/>
                      <a:pt x="13" y="287"/>
                      <a:pt x="8" y="269"/>
                    </a:cubicBezTo>
                    <a:cubicBezTo>
                      <a:pt x="3" y="251"/>
                      <a:pt x="0" y="229"/>
                      <a:pt x="0" y="204"/>
                    </a:cubicBezTo>
                    <a:lnTo>
                      <a:pt x="0" y="0"/>
                    </a:lnTo>
                    <a:lnTo>
                      <a:pt x="45" y="0"/>
                    </a:lnTo>
                    <a:lnTo>
                      <a:pt x="45" y="206"/>
                    </a:lnTo>
                    <a:cubicBezTo>
                      <a:pt x="45" y="224"/>
                      <a:pt x="46" y="239"/>
                      <a:pt x="49" y="250"/>
                    </a:cubicBezTo>
                    <a:cubicBezTo>
                      <a:pt x="51" y="260"/>
                      <a:pt x="56" y="270"/>
                      <a:pt x="62" y="279"/>
                    </a:cubicBezTo>
                    <a:cubicBezTo>
                      <a:pt x="68" y="289"/>
                      <a:pt x="77" y="296"/>
                      <a:pt x="89" y="301"/>
                    </a:cubicBezTo>
                    <a:cubicBezTo>
                      <a:pt x="100" y="306"/>
                      <a:pt x="114" y="309"/>
                      <a:pt x="131" y="309"/>
                    </a:cubicBezTo>
                    <a:cubicBezTo>
                      <a:pt x="147" y="309"/>
                      <a:pt x="161" y="306"/>
                      <a:pt x="172" y="301"/>
                    </a:cubicBezTo>
                    <a:cubicBezTo>
                      <a:pt x="184" y="296"/>
                      <a:pt x="193" y="289"/>
                      <a:pt x="200" y="279"/>
                    </a:cubicBezTo>
                    <a:cubicBezTo>
                      <a:pt x="206" y="270"/>
                      <a:pt x="210" y="260"/>
                      <a:pt x="212" y="249"/>
                    </a:cubicBezTo>
                    <a:cubicBezTo>
                      <a:pt x="215" y="238"/>
                      <a:pt x="216" y="224"/>
                      <a:pt x="216" y="207"/>
                    </a:cubicBezTo>
                    <a:lnTo>
                      <a:pt x="216" y="0"/>
                    </a:lnTo>
                    <a:lnTo>
                      <a:pt x="261" y="0"/>
                    </a:lnTo>
                    <a:lnTo>
                      <a:pt x="261"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54">
                <a:extLst>
                  <a:ext uri="{FF2B5EF4-FFF2-40B4-BE49-F238E27FC236}">
                    <a16:creationId xmlns:a16="http://schemas.microsoft.com/office/drawing/2014/main" id="{859945F9-8D7C-44E0-A99E-4C3D88127E27}"/>
                  </a:ext>
                </a:extLst>
              </p:cNvPr>
              <p:cNvSpPr>
                <a:spLocks/>
              </p:cNvSpPr>
              <p:nvPr/>
            </p:nvSpPr>
            <p:spPr bwMode="auto">
              <a:xfrm>
                <a:off x="3092450" y="2682875"/>
                <a:ext cx="66675" cy="77788"/>
              </a:xfrm>
              <a:custGeom>
                <a:avLst/>
                <a:gdLst>
                  <a:gd name="T0" fmla="*/ 303 w 303"/>
                  <a:gd name="T1" fmla="*/ 321 h 353"/>
                  <a:gd name="T2" fmla="*/ 242 w 303"/>
                  <a:gd name="T3" fmla="*/ 344 h 353"/>
                  <a:gd name="T4" fmla="*/ 179 w 303"/>
                  <a:gd name="T5" fmla="*/ 353 h 353"/>
                  <a:gd name="T6" fmla="*/ 106 w 303"/>
                  <a:gd name="T7" fmla="*/ 342 h 353"/>
                  <a:gd name="T8" fmla="*/ 49 w 303"/>
                  <a:gd name="T9" fmla="*/ 309 h 353"/>
                  <a:gd name="T10" fmla="*/ 13 w 303"/>
                  <a:gd name="T11" fmla="*/ 254 h 353"/>
                  <a:gd name="T12" fmla="*/ 0 w 303"/>
                  <a:gd name="T13" fmla="*/ 176 h 353"/>
                  <a:gd name="T14" fmla="*/ 47 w 303"/>
                  <a:gd name="T15" fmla="*/ 47 h 353"/>
                  <a:gd name="T16" fmla="*/ 179 w 303"/>
                  <a:gd name="T17" fmla="*/ 0 h 353"/>
                  <a:gd name="T18" fmla="*/ 238 w 303"/>
                  <a:gd name="T19" fmla="*/ 7 h 353"/>
                  <a:gd name="T20" fmla="*/ 303 w 303"/>
                  <a:gd name="T21" fmla="*/ 30 h 353"/>
                  <a:gd name="T22" fmla="*/ 303 w 303"/>
                  <a:gd name="T23" fmla="*/ 84 h 353"/>
                  <a:gd name="T24" fmla="*/ 299 w 303"/>
                  <a:gd name="T25" fmla="*/ 84 h 353"/>
                  <a:gd name="T26" fmla="*/ 279 w 303"/>
                  <a:gd name="T27" fmla="*/ 70 h 353"/>
                  <a:gd name="T28" fmla="*/ 252 w 303"/>
                  <a:gd name="T29" fmla="*/ 55 h 353"/>
                  <a:gd name="T30" fmla="*/ 216 w 303"/>
                  <a:gd name="T31" fmla="*/ 43 h 353"/>
                  <a:gd name="T32" fmla="*/ 171 w 303"/>
                  <a:gd name="T33" fmla="*/ 38 h 353"/>
                  <a:gd name="T34" fmla="*/ 80 w 303"/>
                  <a:gd name="T35" fmla="*/ 75 h 353"/>
                  <a:gd name="T36" fmla="*/ 47 w 303"/>
                  <a:gd name="T37" fmla="*/ 174 h 353"/>
                  <a:gd name="T38" fmla="*/ 82 w 303"/>
                  <a:gd name="T39" fmla="*/ 277 h 353"/>
                  <a:gd name="T40" fmla="*/ 176 w 303"/>
                  <a:gd name="T41" fmla="*/ 314 h 353"/>
                  <a:gd name="T42" fmla="*/ 220 w 303"/>
                  <a:gd name="T43" fmla="*/ 310 h 353"/>
                  <a:gd name="T44" fmla="*/ 259 w 303"/>
                  <a:gd name="T45" fmla="*/ 298 h 353"/>
                  <a:gd name="T46" fmla="*/ 259 w 303"/>
                  <a:gd name="T47" fmla="*/ 215 h 353"/>
                  <a:gd name="T48" fmla="*/ 167 w 303"/>
                  <a:gd name="T49" fmla="*/ 215 h 353"/>
                  <a:gd name="T50" fmla="*/ 167 w 303"/>
                  <a:gd name="T51" fmla="*/ 175 h 353"/>
                  <a:gd name="T52" fmla="*/ 303 w 303"/>
                  <a:gd name="T53" fmla="*/ 175 h 353"/>
                  <a:gd name="T54" fmla="*/ 303 w 303"/>
                  <a:gd name="T55" fmla="*/ 3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353">
                    <a:moveTo>
                      <a:pt x="303" y="321"/>
                    </a:moveTo>
                    <a:cubicBezTo>
                      <a:pt x="285" y="330"/>
                      <a:pt x="264" y="337"/>
                      <a:pt x="242" y="344"/>
                    </a:cubicBezTo>
                    <a:cubicBezTo>
                      <a:pt x="220" y="350"/>
                      <a:pt x="199" y="353"/>
                      <a:pt x="179" y="353"/>
                    </a:cubicBezTo>
                    <a:cubicBezTo>
                      <a:pt x="152" y="353"/>
                      <a:pt x="128" y="349"/>
                      <a:pt x="106" y="342"/>
                    </a:cubicBezTo>
                    <a:cubicBezTo>
                      <a:pt x="83" y="335"/>
                      <a:pt x="65" y="324"/>
                      <a:pt x="49" y="309"/>
                    </a:cubicBezTo>
                    <a:cubicBezTo>
                      <a:pt x="33" y="294"/>
                      <a:pt x="21" y="276"/>
                      <a:pt x="13" y="254"/>
                    </a:cubicBezTo>
                    <a:cubicBezTo>
                      <a:pt x="4" y="232"/>
                      <a:pt x="0" y="206"/>
                      <a:pt x="0" y="176"/>
                    </a:cubicBezTo>
                    <a:cubicBezTo>
                      <a:pt x="0" y="121"/>
                      <a:pt x="16" y="78"/>
                      <a:pt x="47" y="47"/>
                    </a:cubicBezTo>
                    <a:cubicBezTo>
                      <a:pt x="79" y="15"/>
                      <a:pt x="123" y="0"/>
                      <a:pt x="179" y="0"/>
                    </a:cubicBezTo>
                    <a:cubicBezTo>
                      <a:pt x="198" y="0"/>
                      <a:pt x="218" y="2"/>
                      <a:pt x="238" y="7"/>
                    </a:cubicBezTo>
                    <a:cubicBezTo>
                      <a:pt x="258" y="11"/>
                      <a:pt x="280" y="19"/>
                      <a:pt x="303" y="30"/>
                    </a:cubicBezTo>
                    <a:lnTo>
                      <a:pt x="303" y="84"/>
                    </a:lnTo>
                    <a:lnTo>
                      <a:pt x="299" y="84"/>
                    </a:lnTo>
                    <a:cubicBezTo>
                      <a:pt x="294" y="80"/>
                      <a:pt x="288" y="76"/>
                      <a:pt x="279" y="70"/>
                    </a:cubicBezTo>
                    <a:cubicBezTo>
                      <a:pt x="270" y="64"/>
                      <a:pt x="261" y="59"/>
                      <a:pt x="252" y="55"/>
                    </a:cubicBezTo>
                    <a:cubicBezTo>
                      <a:pt x="241" y="50"/>
                      <a:pt x="229" y="46"/>
                      <a:pt x="216" y="43"/>
                    </a:cubicBezTo>
                    <a:cubicBezTo>
                      <a:pt x="203" y="40"/>
                      <a:pt x="188" y="38"/>
                      <a:pt x="171" y="38"/>
                    </a:cubicBezTo>
                    <a:cubicBezTo>
                      <a:pt x="133" y="38"/>
                      <a:pt x="102" y="50"/>
                      <a:pt x="80" y="75"/>
                    </a:cubicBezTo>
                    <a:cubicBezTo>
                      <a:pt x="58" y="99"/>
                      <a:pt x="47" y="133"/>
                      <a:pt x="47" y="174"/>
                    </a:cubicBezTo>
                    <a:cubicBezTo>
                      <a:pt x="47" y="218"/>
                      <a:pt x="59" y="253"/>
                      <a:pt x="82" y="277"/>
                    </a:cubicBezTo>
                    <a:cubicBezTo>
                      <a:pt x="105" y="302"/>
                      <a:pt x="136" y="314"/>
                      <a:pt x="176" y="314"/>
                    </a:cubicBezTo>
                    <a:cubicBezTo>
                      <a:pt x="191" y="314"/>
                      <a:pt x="206" y="313"/>
                      <a:pt x="220" y="310"/>
                    </a:cubicBezTo>
                    <a:cubicBezTo>
                      <a:pt x="235" y="307"/>
                      <a:pt x="248" y="303"/>
                      <a:pt x="259" y="298"/>
                    </a:cubicBezTo>
                    <a:lnTo>
                      <a:pt x="259" y="215"/>
                    </a:lnTo>
                    <a:lnTo>
                      <a:pt x="167" y="215"/>
                    </a:lnTo>
                    <a:lnTo>
                      <a:pt x="167" y="175"/>
                    </a:lnTo>
                    <a:lnTo>
                      <a:pt x="303" y="175"/>
                    </a:lnTo>
                    <a:lnTo>
                      <a:pt x="303" y="3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55">
                <a:extLst>
                  <a:ext uri="{FF2B5EF4-FFF2-40B4-BE49-F238E27FC236}">
                    <a16:creationId xmlns:a16="http://schemas.microsoft.com/office/drawing/2014/main" id="{69417898-6456-46B7-8AC1-414DF3C53A0F}"/>
                  </a:ext>
                </a:extLst>
              </p:cNvPr>
              <p:cNvSpPr>
                <a:spLocks/>
              </p:cNvSpPr>
              <p:nvPr/>
            </p:nvSpPr>
            <p:spPr bwMode="auto">
              <a:xfrm>
                <a:off x="3175000" y="2682875"/>
                <a:ext cx="28575" cy="76200"/>
              </a:xfrm>
              <a:custGeom>
                <a:avLst/>
                <a:gdLst>
                  <a:gd name="T0" fmla="*/ 135 w 135"/>
                  <a:gd name="T1" fmla="*/ 341 h 341"/>
                  <a:gd name="T2" fmla="*/ 0 w 135"/>
                  <a:gd name="T3" fmla="*/ 341 h 341"/>
                  <a:gd name="T4" fmla="*/ 0 w 135"/>
                  <a:gd name="T5" fmla="*/ 306 h 341"/>
                  <a:gd name="T6" fmla="*/ 45 w 135"/>
                  <a:gd name="T7" fmla="*/ 306 h 341"/>
                  <a:gd name="T8" fmla="*/ 45 w 135"/>
                  <a:gd name="T9" fmla="*/ 34 h 341"/>
                  <a:gd name="T10" fmla="*/ 0 w 135"/>
                  <a:gd name="T11" fmla="*/ 34 h 341"/>
                  <a:gd name="T12" fmla="*/ 0 w 135"/>
                  <a:gd name="T13" fmla="*/ 0 h 341"/>
                  <a:gd name="T14" fmla="*/ 135 w 135"/>
                  <a:gd name="T15" fmla="*/ 0 h 341"/>
                  <a:gd name="T16" fmla="*/ 135 w 135"/>
                  <a:gd name="T17" fmla="*/ 34 h 341"/>
                  <a:gd name="T18" fmla="*/ 90 w 135"/>
                  <a:gd name="T19" fmla="*/ 34 h 341"/>
                  <a:gd name="T20" fmla="*/ 90 w 135"/>
                  <a:gd name="T21" fmla="*/ 306 h 341"/>
                  <a:gd name="T22" fmla="*/ 135 w 135"/>
                  <a:gd name="T23" fmla="*/ 306 h 341"/>
                  <a:gd name="T24" fmla="*/ 135 w 135"/>
                  <a:gd name="T2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341">
                    <a:moveTo>
                      <a:pt x="135" y="341"/>
                    </a:moveTo>
                    <a:lnTo>
                      <a:pt x="0" y="341"/>
                    </a:lnTo>
                    <a:lnTo>
                      <a:pt x="0" y="306"/>
                    </a:lnTo>
                    <a:lnTo>
                      <a:pt x="45" y="306"/>
                    </a:lnTo>
                    <a:lnTo>
                      <a:pt x="45" y="34"/>
                    </a:lnTo>
                    <a:lnTo>
                      <a:pt x="0" y="34"/>
                    </a:lnTo>
                    <a:lnTo>
                      <a:pt x="0" y="0"/>
                    </a:lnTo>
                    <a:lnTo>
                      <a:pt x="135" y="0"/>
                    </a:lnTo>
                    <a:lnTo>
                      <a:pt x="135" y="34"/>
                    </a:lnTo>
                    <a:lnTo>
                      <a:pt x="90" y="34"/>
                    </a:lnTo>
                    <a:lnTo>
                      <a:pt x="90" y="306"/>
                    </a:lnTo>
                    <a:lnTo>
                      <a:pt x="135" y="306"/>
                    </a:lnTo>
                    <a:lnTo>
                      <a:pt x="135"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56">
                <a:extLst>
                  <a:ext uri="{FF2B5EF4-FFF2-40B4-BE49-F238E27FC236}">
                    <a16:creationId xmlns:a16="http://schemas.microsoft.com/office/drawing/2014/main" id="{303B62FD-B4ED-4939-9F6F-FB996FE4A45E}"/>
                  </a:ext>
                </a:extLst>
              </p:cNvPr>
              <p:cNvSpPr>
                <a:spLocks/>
              </p:cNvSpPr>
              <p:nvPr/>
            </p:nvSpPr>
            <p:spPr bwMode="auto">
              <a:xfrm>
                <a:off x="3221038" y="2682875"/>
                <a:ext cx="58738" cy="76200"/>
              </a:xfrm>
              <a:custGeom>
                <a:avLst/>
                <a:gdLst>
                  <a:gd name="T0" fmla="*/ 260 w 260"/>
                  <a:gd name="T1" fmla="*/ 341 h 341"/>
                  <a:gd name="T2" fmla="*/ 204 w 260"/>
                  <a:gd name="T3" fmla="*/ 341 h 341"/>
                  <a:gd name="T4" fmla="*/ 43 w 260"/>
                  <a:gd name="T5" fmla="*/ 36 h 341"/>
                  <a:gd name="T6" fmla="*/ 43 w 260"/>
                  <a:gd name="T7" fmla="*/ 341 h 341"/>
                  <a:gd name="T8" fmla="*/ 0 w 260"/>
                  <a:gd name="T9" fmla="*/ 341 h 341"/>
                  <a:gd name="T10" fmla="*/ 0 w 260"/>
                  <a:gd name="T11" fmla="*/ 0 h 341"/>
                  <a:gd name="T12" fmla="*/ 71 w 260"/>
                  <a:gd name="T13" fmla="*/ 0 h 341"/>
                  <a:gd name="T14" fmla="*/ 218 w 260"/>
                  <a:gd name="T15" fmla="*/ 278 h 341"/>
                  <a:gd name="T16" fmla="*/ 218 w 260"/>
                  <a:gd name="T17" fmla="*/ 0 h 341"/>
                  <a:gd name="T18" fmla="*/ 260 w 260"/>
                  <a:gd name="T19" fmla="*/ 0 h 341"/>
                  <a:gd name="T20" fmla="*/ 260 w 260"/>
                  <a:gd name="T21"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341">
                    <a:moveTo>
                      <a:pt x="260" y="341"/>
                    </a:moveTo>
                    <a:lnTo>
                      <a:pt x="204" y="341"/>
                    </a:lnTo>
                    <a:lnTo>
                      <a:pt x="43" y="36"/>
                    </a:lnTo>
                    <a:lnTo>
                      <a:pt x="43" y="341"/>
                    </a:lnTo>
                    <a:lnTo>
                      <a:pt x="0" y="341"/>
                    </a:lnTo>
                    <a:lnTo>
                      <a:pt x="0" y="0"/>
                    </a:lnTo>
                    <a:lnTo>
                      <a:pt x="71" y="0"/>
                    </a:lnTo>
                    <a:lnTo>
                      <a:pt x="218" y="278"/>
                    </a:lnTo>
                    <a:lnTo>
                      <a:pt x="218" y="0"/>
                    </a:lnTo>
                    <a:lnTo>
                      <a:pt x="260" y="0"/>
                    </a:lnTo>
                    <a:lnTo>
                      <a:pt x="260"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01" name="TextBox 500">
            <a:extLst>
              <a:ext uri="{FF2B5EF4-FFF2-40B4-BE49-F238E27FC236}">
                <a16:creationId xmlns:a16="http://schemas.microsoft.com/office/drawing/2014/main" id="{811EE723-568A-42AC-A71C-069F82EE975E}"/>
              </a:ext>
            </a:extLst>
          </p:cNvPr>
          <p:cNvSpPr txBox="1"/>
          <p:nvPr/>
        </p:nvSpPr>
        <p:spPr>
          <a:xfrm>
            <a:off x="3833033" y="5946384"/>
            <a:ext cx="1544674" cy="477054"/>
          </a:xfrm>
          <a:prstGeom prst="rect">
            <a:avLst/>
          </a:prstGeom>
          <a:noFill/>
        </p:spPr>
        <p:txBody>
          <a:bodyPr wrap="square" rtlCol="0">
            <a:spAutoFit/>
          </a:bodyPr>
          <a:lstStyle/>
          <a:p>
            <a:r>
              <a:rPr lang="en-US" sz="2500" dirty="0">
                <a:solidFill>
                  <a:schemeClr val="accent3"/>
                </a:solidFill>
              </a:rPr>
              <a:t>x600</a:t>
            </a:r>
          </a:p>
        </p:txBody>
      </p:sp>
      <p:sp>
        <p:nvSpPr>
          <p:cNvPr id="502" name="TextBox 501">
            <a:extLst>
              <a:ext uri="{FF2B5EF4-FFF2-40B4-BE49-F238E27FC236}">
                <a16:creationId xmlns:a16="http://schemas.microsoft.com/office/drawing/2014/main" id="{99735761-E9C8-4FC7-BA9D-A9064CA22867}"/>
              </a:ext>
            </a:extLst>
          </p:cNvPr>
          <p:cNvSpPr txBox="1"/>
          <p:nvPr/>
        </p:nvSpPr>
        <p:spPr>
          <a:xfrm>
            <a:off x="4909328" y="3950490"/>
            <a:ext cx="1544674" cy="477054"/>
          </a:xfrm>
          <a:prstGeom prst="rect">
            <a:avLst/>
          </a:prstGeom>
          <a:noFill/>
        </p:spPr>
        <p:txBody>
          <a:bodyPr wrap="square" rtlCol="0">
            <a:spAutoFit/>
          </a:bodyPr>
          <a:lstStyle/>
          <a:p>
            <a:r>
              <a:rPr lang="en-US" sz="2500" dirty="0">
                <a:solidFill>
                  <a:schemeClr val="accent3"/>
                </a:solidFill>
              </a:rPr>
              <a:t>x10</a:t>
            </a:r>
          </a:p>
        </p:txBody>
      </p:sp>
      <p:grpSp>
        <p:nvGrpSpPr>
          <p:cNvPr id="275" name="Group 274">
            <a:extLst>
              <a:ext uri="{FF2B5EF4-FFF2-40B4-BE49-F238E27FC236}">
                <a16:creationId xmlns:a16="http://schemas.microsoft.com/office/drawing/2014/main" id="{915D3714-8BAF-43A7-93CD-2EA4476C440B}"/>
              </a:ext>
            </a:extLst>
          </p:cNvPr>
          <p:cNvGrpSpPr/>
          <p:nvPr/>
        </p:nvGrpSpPr>
        <p:grpSpPr>
          <a:xfrm>
            <a:off x="3998915" y="2317754"/>
            <a:ext cx="500063" cy="436563"/>
            <a:chOff x="3998915" y="2317754"/>
            <a:chExt cx="500063" cy="436563"/>
          </a:xfrm>
        </p:grpSpPr>
        <p:grpSp>
          <p:nvGrpSpPr>
            <p:cNvPr id="7" name="Group 6">
              <a:extLst>
                <a:ext uri="{FF2B5EF4-FFF2-40B4-BE49-F238E27FC236}">
                  <a16:creationId xmlns:a16="http://schemas.microsoft.com/office/drawing/2014/main" id="{4FE2D074-20D9-491D-9856-CC6CB4A70BA1}"/>
                </a:ext>
              </a:extLst>
            </p:cNvPr>
            <p:cNvGrpSpPr/>
            <p:nvPr/>
          </p:nvGrpSpPr>
          <p:grpSpPr>
            <a:xfrm>
              <a:off x="4251328" y="2673354"/>
              <a:ext cx="247650" cy="80963"/>
              <a:chOff x="4251328" y="2673354"/>
              <a:chExt cx="247650" cy="80963"/>
            </a:xfrm>
          </p:grpSpPr>
          <p:sp>
            <p:nvSpPr>
              <p:cNvPr id="169" name="Freeform 315">
                <a:extLst>
                  <a:ext uri="{FF2B5EF4-FFF2-40B4-BE49-F238E27FC236}">
                    <a16:creationId xmlns:a16="http://schemas.microsoft.com/office/drawing/2014/main" id="{C8DE3C31-01CB-4EBF-9CA0-793FB020BCD7}"/>
                  </a:ext>
                </a:extLst>
              </p:cNvPr>
              <p:cNvSpPr>
                <a:spLocks/>
              </p:cNvSpPr>
              <p:nvPr/>
            </p:nvSpPr>
            <p:spPr bwMode="auto">
              <a:xfrm>
                <a:off x="4251328" y="2673354"/>
                <a:ext cx="63500"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5 w 284"/>
                  <a:gd name="T13" fmla="*/ 42 h 358"/>
                  <a:gd name="T14" fmla="*/ 165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316">
                <a:extLst>
                  <a:ext uri="{FF2B5EF4-FFF2-40B4-BE49-F238E27FC236}">
                    <a16:creationId xmlns:a16="http://schemas.microsoft.com/office/drawing/2014/main" id="{39C1372A-AC63-4A34-8941-8314169EE329}"/>
                  </a:ext>
                </a:extLst>
              </p:cNvPr>
              <p:cNvSpPr>
                <a:spLocks noEditPoints="1"/>
              </p:cNvSpPr>
              <p:nvPr/>
            </p:nvSpPr>
            <p:spPr bwMode="auto">
              <a:xfrm>
                <a:off x="4322765" y="2697167"/>
                <a:ext cx="52388" cy="33338"/>
              </a:xfrm>
              <a:custGeom>
                <a:avLst/>
                <a:gdLst>
                  <a:gd name="T0" fmla="*/ 236 w 236"/>
                  <a:gd name="T1" fmla="*/ 41 h 149"/>
                  <a:gd name="T2" fmla="*/ 0 w 236"/>
                  <a:gd name="T3" fmla="*/ 41 h 149"/>
                  <a:gd name="T4" fmla="*/ 0 w 236"/>
                  <a:gd name="T5" fmla="*/ 0 h 149"/>
                  <a:gd name="T6" fmla="*/ 236 w 236"/>
                  <a:gd name="T7" fmla="*/ 0 h 149"/>
                  <a:gd name="T8" fmla="*/ 236 w 236"/>
                  <a:gd name="T9" fmla="*/ 41 h 149"/>
                  <a:gd name="T10" fmla="*/ 236 w 236"/>
                  <a:gd name="T11" fmla="*/ 149 h 149"/>
                  <a:gd name="T12" fmla="*/ 0 w 236"/>
                  <a:gd name="T13" fmla="*/ 149 h 149"/>
                  <a:gd name="T14" fmla="*/ 0 w 236"/>
                  <a:gd name="T15" fmla="*/ 108 h 149"/>
                  <a:gd name="T16" fmla="*/ 236 w 236"/>
                  <a:gd name="T17" fmla="*/ 108 h 149"/>
                  <a:gd name="T18" fmla="*/ 236 w 236"/>
                  <a:gd name="T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49">
                    <a:moveTo>
                      <a:pt x="236" y="41"/>
                    </a:moveTo>
                    <a:lnTo>
                      <a:pt x="0" y="41"/>
                    </a:lnTo>
                    <a:lnTo>
                      <a:pt x="0" y="0"/>
                    </a:lnTo>
                    <a:lnTo>
                      <a:pt x="236" y="0"/>
                    </a:lnTo>
                    <a:lnTo>
                      <a:pt x="236" y="41"/>
                    </a:lnTo>
                    <a:close/>
                    <a:moveTo>
                      <a:pt x="236" y="149"/>
                    </a:moveTo>
                    <a:lnTo>
                      <a:pt x="0" y="149"/>
                    </a:lnTo>
                    <a:lnTo>
                      <a:pt x="0" y="108"/>
                    </a:lnTo>
                    <a:lnTo>
                      <a:pt x="236" y="108"/>
                    </a:lnTo>
                    <a:lnTo>
                      <a:pt x="236"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317">
                <a:extLst>
                  <a:ext uri="{FF2B5EF4-FFF2-40B4-BE49-F238E27FC236}">
                    <a16:creationId xmlns:a16="http://schemas.microsoft.com/office/drawing/2014/main" id="{541A82D7-87F7-446B-9265-6F8ED07F5179}"/>
                  </a:ext>
                </a:extLst>
              </p:cNvPr>
              <p:cNvSpPr>
                <a:spLocks/>
              </p:cNvSpPr>
              <p:nvPr/>
            </p:nvSpPr>
            <p:spPr bwMode="auto">
              <a:xfrm>
                <a:off x="4394203" y="2673354"/>
                <a:ext cx="28575" cy="79375"/>
              </a:xfrm>
              <a:custGeom>
                <a:avLst/>
                <a:gdLst>
                  <a:gd name="T0" fmla="*/ 131 w 131"/>
                  <a:gd name="T1" fmla="*/ 359 h 359"/>
                  <a:gd name="T2" fmla="*/ 87 w 131"/>
                  <a:gd name="T3" fmla="*/ 359 h 359"/>
                  <a:gd name="T4" fmla="*/ 87 w 131"/>
                  <a:gd name="T5" fmla="*/ 79 h 359"/>
                  <a:gd name="T6" fmla="*/ 46 w 131"/>
                  <a:gd name="T7" fmla="*/ 109 h 359"/>
                  <a:gd name="T8" fmla="*/ 0 w 131"/>
                  <a:gd name="T9" fmla="*/ 132 h 359"/>
                  <a:gd name="T10" fmla="*/ 0 w 131"/>
                  <a:gd name="T11" fmla="*/ 90 h 359"/>
                  <a:gd name="T12" fmla="*/ 64 w 131"/>
                  <a:gd name="T13" fmla="*/ 48 h 359"/>
                  <a:gd name="T14" fmla="*/ 103 w 131"/>
                  <a:gd name="T15" fmla="*/ 0 h 359"/>
                  <a:gd name="T16" fmla="*/ 131 w 131"/>
                  <a:gd name="T17" fmla="*/ 0 h 359"/>
                  <a:gd name="T18" fmla="*/ 131 w 131"/>
                  <a:gd name="T19"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59">
                    <a:moveTo>
                      <a:pt x="131" y="359"/>
                    </a:moveTo>
                    <a:lnTo>
                      <a:pt x="87" y="359"/>
                    </a:lnTo>
                    <a:lnTo>
                      <a:pt x="87" y="79"/>
                    </a:lnTo>
                    <a:cubicBezTo>
                      <a:pt x="77" y="89"/>
                      <a:pt x="63" y="99"/>
                      <a:pt x="46" y="109"/>
                    </a:cubicBezTo>
                    <a:cubicBezTo>
                      <a:pt x="29" y="119"/>
                      <a:pt x="13" y="127"/>
                      <a:pt x="0" y="132"/>
                    </a:cubicBezTo>
                    <a:lnTo>
                      <a:pt x="0" y="90"/>
                    </a:lnTo>
                    <a:cubicBezTo>
                      <a:pt x="24" y="78"/>
                      <a:pt x="46" y="64"/>
                      <a:pt x="64" y="48"/>
                    </a:cubicBezTo>
                    <a:cubicBezTo>
                      <a:pt x="82" y="31"/>
                      <a:pt x="95" y="15"/>
                      <a:pt x="103" y="0"/>
                    </a:cubicBezTo>
                    <a:lnTo>
                      <a:pt x="131" y="0"/>
                    </a:lnTo>
                    <a:lnTo>
                      <a:pt x="131"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318">
                <a:extLst>
                  <a:ext uri="{FF2B5EF4-FFF2-40B4-BE49-F238E27FC236}">
                    <a16:creationId xmlns:a16="http://schemas.microsoft.com/office/drawing/2014/main" id="{6F0D6E6D-3A92-4BB3-9A13-B56F83DF4CDB}"/>
                  </a:ext>
                </a:extLst>
              </p:cNvPr>
              <p:cNvSpPr>
                <a:spLocks noEditPoints="1"/>
              </p:cNvSpPr>
              <p:nvPr/>
            </p:nvSpPr>
            <p:spPr bwMode="auto">
              <a:xfrm>
                <a:off x="4448178" y="2673354"/>
                <a:ext cx="50800" cy="80963"/>
              </a:xfrm>
              <a:custGeom>
                <a:avLst/>
                <a:gdLst>
                  <a:gd name="T0" fmla="*/ 0 w 234"/>
                  <a:gd name="T1" fmla="*/ 183 h 365"/>
                  <a:gd name="T2" fmla="*/ 13 w 234"/>
                  <a:gd name="T3" fmla="*/ 81 h 365"/>
                  <a:gd name="T4" fmla="*/ 52 w 234"/>
                  <a:gd name="T5" fmla="*/ 21 h 365"/>
                  <a:gd name="T6" fmla="*/ 117 w 234"/>
                  <a:gd name="T7" fmla="*/ 0 h 365"/>
                  <a:gd name="T8" fmla="*/ 167 w 234"/>
                  <a:gd name="T9" fmla="*/ 11 h 365"/>
                  <a:gd name="T10" fmla="*/ 203 w 234"/>
                  <a:gd name="T11" fmla="*/ 45 h 365"/>
                  <a:gd name="T12" fmla="*/ 225 w 234"/>
                  <a:gd name="T13" fmla="*/ 98 h 365"/>
                  <a:gd name="T14" fmla="*/ 234 w 234"/>
                  <a:gd name="T15" fmla="*/ 183 h 365"/>
                  <a:gd name="T16" fmla="*/ 221 w 234"/>
                  <a:gd name="T17" fmla="*/ 284 h 365"/>
                  <a:gd name="T18" fmla="*/ 182 w 234"/>
                  <a:gd name="T19" fmla="*/ 344 h 365"/>
                  <a:gd name="T20" fmla="*/ 117 w 234"/>
                  <a:gd name="T21" fmla="*/ 365 h 365"/>
                  <a:gd name="T22" fmla="*/ 36 w 234"/>
                  <a:gd name="T23" fmla="*/ 328 h 365"/>
                  <a:gd name="T24" fmla="*/ 0 w 234"/>
                  <a:gd name="T25" fmla="*/ 183 h 365"/>
                  <a:gd name="T26" fmla="*/ 45 w 234"/>
                  <a:gd name="T27" fmla="*/ 183 h 365"/>
                  <a:gd name="T28" fmla="*/ 66 w 234"/>
                  <a:gd name="T29" fmla="*/ 300 h 365"/>
                  <a:gd name="T30" fmla="*/ 117 w 234"/>
                  <a:gd name="T31" fmla="*/ 329 h 365"/>
                  <a:gd name="T32" fmla="*/ 168 w 234"/>
                  <a:gd name="T33" fmla="*/ 300 h 365"/>
                  <a:gd name="T34" fmla="*/ 188 w 234"/>
                  <a:gd name="T35" fmla="*/ 183 h 365"/>
                  <a:gd name="T36" fmla="*/ 168 w 234"/>
                  <a:gd name="T37" fmla="*/ 65 h 365"/>
                  <a:gd name="T38" fmla="*/ 116 w 234"/>
                  <a:gd name="T39" fmla="*/ 36 h 365"/>
                  <a:gd name="T40" fmla="*/ 68 w 234"/>
                  <a:gd name="T41" fmla="*/ 62 h 365"/>
                  <a:gd name="T42" fmla="*/ 45 w 234"/>
                  <a:gd name="T43" fmla="*/ 18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365">
                    <a:moveTo>
                      <a:pt x="0" y="183"/>
                    </a:moveTo>
                    <a:cubicBezTo>
                      <a:pt x="0" y="140"/>
                      <a:pt x="4" y="106"/>
                      <a:pt x="13" y="81"/>
                    </a:cubicBezTo>
                    <a:cubicBezTo>
                      <a:pt x="22" y="55"/>
                      <a:pt x="35" y="35"/>
                      <a:pt x="52" y="21"/>
                    </a:cubicBezTo>
                    <a:cubicBezTo>
                      <a:pt x="69" y="7"/>
                      <a:pt x="91" y="0"/>
                      <a:pt x="117" y="0"/>
                    </a:cubicBezTo>
                    <a:cubicBezTo>
                      <a:pt x="136" y="0"/>
                      <a:pt x="153" y="4"/>
                      <a:pt x="167" y="11"/>
                    </a:cubicBezTo>
                    <a:cubicBezTo>
                      <a:pt x="182" y="19"/>
                      <a:pt x="194" y="30"/>
                      <a:pt x="203" y="45"/>
                    </a:cubicBezTo>
                    <a:cubicBezTo>
                      <a:pt x="213" y="59"/>
                      <a:pt x="220" y="77"/>
                      <a:pt x="225" y="98"/>
                    </a:cubicBezTo>
                    <a:cubicBezTo>
                      <a:pt x="231" y="119"/>
                      <a:pt x="234" y="147"/>
                      <a:pt x="234" y="183"/>
                    </a:cubicBezTo>
                    <a:cubicBezTo>
                      <a:pt x="234" y="225"/>
                      <a:pt x="229" y="258"/>
                      <a:pt x="221" y="284"/>
                    </a:cubicBezTo>
                    <a:cubicBezTo>
                      <a:pt x="212" y="310"/>
                      <a:pt x="199" y="330"/>
                      <a:pt x="182" y="344"/>
                    </a:cubicBezTo>
                    <a:cubicBezTo>
                      <a:pt x="165" y="358"/>
                      <a:pt x="143" y="365"/>
                      <a:pt x="117" y="365"/>
                    </a:cubicBezTo>
                    <a:cubicBezTo>
                      <a:pt x="82" y="365"/>
                      <a:pt x="55" y="353"/>
                      <a:pt x="36" y="328"/>
                    </a:cubicBezTo>
                    <a:cubicBezTo>
                      <a:pt x="12" y="298"/>
                      <a:pt x="0" y="250"/>
                      <a:pt x="0" y="183"/>
                    </a:cubicBezTo>
                    <a:close/>
                    <a:moveTo>
                      <a:pt x="45" y="183"/>
                    </a:moveTo>
                    <a:cubicBezTo>
                      <a:pt x="45" y="241"/>
                      <a:pt x="52" y="280"/>
                      <a:pt x="66" y="300"/>
                    </a:cubicBezTo>
                    <a:cubicBezTo>
                      <a:pt x="80" y="319"/>
                      <a:pt x="97" y="329"/>
                      <a:pt x="117" y="329"/>
                    </a:cubicBezTo>
                    <a:cubicBezTo>
                      <a:pt x="137" y="329"/>
                      <a:pt x="154" y="319"/>
                      <a:pt x="168" y="300"/>
                    </a:cubicBezTo>
                    <a:cubicBezTo>
                      <a:pt x="181" y="280"/>
                      <a:pt x="188" y="241"/>
                      <a:pt x="188" y="183"/>
                    </a:cubicBezTo>
                    <a:cubicBezTo>
                      <a:pt x="188" y="124"/>
                      <a:pt x="181" y="84"/>
                      <a:pt x="168" y="65"/>
                    </a:cubicBezTo>
                    <a:cubicBezTo>
                      <a:pt x="154" y="46"/>
                      <a:pt x="137" y="36"/>
                      <a:pt x="116" y="36"/>
                    </a:cubicBezTo>
                    <a:cubicBezTo>
                      <a:pt x="96" y="36"/>
                      <a:pt x="80" y="45"/>
                      <a:pt x="68" y="62"/>
                    </a:cubicBezTo>
                    <a:cubicBezTo>
                      <a:pt x="53"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1" name="Group 270">
              <a:extLst>
                <a:ext uri="{FF2B5EF4-FFF2-40B4-BE49-F238E27FC236}">
                  <a16:creationId xmlns:a16="http://schemas.microsoft.com/office/drawing/2014/main" id="{A7AC921B-FE35-487D-ACB9-8BED90DA6B39}"/>
                </a:ext>
              </a:extLst>
            </p:cNvPr>
            <p:cNvGrpSpPr/>
            <p:nvPr/>
          </p:nvGrpSpPr>
          <p:grpSpPr>
            <a:xfrm>
              <a:off x="3998915" y="2317754"/>
              <a:ext cx="339726" cy="392113"/>
              <a:chOff x="3998915" y="2317754"/>
              <a:chExt cx="339726" cy="392113"/>
            </a:xfrm>
          </p:grpSpPr>
          <p:sp>
            <p:nvSpPr>
              <p:cNvPr id="162" name="Freeform 308">
                <a:extLst>
                  <a:ext uri="{FF2B5EF4-FFF2-40B4-BE49-F238E27FC236}">
                    <a16:creationId xmlns:a16="http://schemas.microsoft.com/office/drawing/2014/main" id="{C69F8227-175D-4D50-946D-7BCFCEB835BC}"/>
                  </a:ext>
                </a:extLst>
              </p:cNvPr>
              <p:cNvSpPr>
                <a:spLocks/>
              </p:cNvSpPr>
              <p:nvPr/>
            </p:nvSpPr>
            <p:spPr bwMode="auto">
              <a:xfrm>
                <a:off x="3998915" y="2543179"/>
                <a:ext cx="254000" cy="166688"/>
              </a:xfrm>
              <a:custGeom>
                <a:avLst/>
                <a:gdLst>
                  <a:gd name="T0" fmla="*/ 1150 w 1150"/>
                  <a:gd name="T1" fmla="*/ 487 h 750"/>
                  <a:gd name="T2" fmla="*/ 1072 w 1150"/>
                  <a:gd name="T3" fmla="*/ 310 h 750"/>
                  <a:gd name="T4" fmla="*/ 538 w 1150"/>
                  <a:gd name="T5" fmla="*/ 0 h 750"/>
                  <a:gd name="T6" fmla="*/ 382 w 1150"/>
                  <a:gd name="T7" fmla="*/ 0 h 750"/>
                  <a:gd name="T8" fmla="*/ 74 w 1150"/>
                  <a:gd name="T9" fmla="*/ 178 h 750"/>
                  <a:gd name="T10" fmla="*/ 0 w 1150"/>
                  <a:gd name="T11" fmla="*/ 349 h 750"/>
                  <a:gd name="T12" fmla="*/ 690 w 1150"/>
                  <a:gd name="T13" fmla="*/ 750 h 750"/>
                  <a:gd name="T14" fmla="*/ 1150 w 1150"/>
                  <a:gd name="T15" fmla="*/ 487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7"/>
                    </a:moveTo>
                    <a:lnTo>
                      <a:pt x="1072" y="310"/>
                    </a:lnTo>
                    <a:lnTo>
                      <a:pt x="538" y="0"/>
                    </a:lnTo>
                    <a:lnTo>
                      <a:pt x="382" y="0"/>
                    </a:lnTo>
                    <a:lnTo>
                      <a:pt x="74" y="178"/>
                    </a:lnTo>
                    <a:lnTo>
                      <a:pt x="0" y="349"/>
                    </a:lnTo>
                    <a:lnTo>
                      <a:pt x="690" y="750"/>
                    </a:lnTo>
                    <a:lnTo>
                      <a:pt x="1150" y="487"/>
                    </a:lnTo>
                    <a:close/>
                  </a:path>
                </a:pathLst>
              </a:custGeom>
              <a:solidFill>
                <a:srgbClr val="4BC504"/>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309">
                <a:extLst>
                  <a:ext uri="{FF2B5EF4-FFF2-40B4-BE49-F238E27FC236}">
                    <a16:creationId xmlns:a16="http://schemas.microsoft.com/office/drawing/2014/main" id="{39A563B5-15BC-4C55-B555-ABA1F5866322}"/>
                  </a:ext>
                </a:extLst>
              </p:cNvPr>
              <p:cNvSpPr>
                <a:spLocks/>
              </p:cNvSpPr>
              <p:nvPr/>
            </p:nvSpPr>
            <p:spPr bwMode="auto">
              <a:xfrm>
                <a:off x="4133853" y="2628904"/>
                <a:ext cx="119063" cy="80963"/>
              </a:xfrm>
              <a:custGeom>
                <a:avLst/>
                <a:gdLst>
                  <a:gd name="T0" fmla="*/ 536 w 536"/>
                  <a:gd name="T1" fmla="*/ 98 h 360"/>
                  <a:gd name="T2" fmla="*/ 461 w 536"/>
                  <a:gd name="T3" fmla="*/ 0 h 360"/>
                  <a:gd name="T4" fmla="*/ 154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4" y="185"/>
                    </a:lnTo>
                    <a:lnTo>
                      <a:pt x="0" y="185"/>
                    </a:lnTo>
                    <a:lnTo>
                      <a:pt x="76" y="360"/>
                    </a:lnTo>
                    <a:lnTo>
                      <a:pt x="536"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310">
                <a:extLst>
                  <a:ext uri="{FF2B5EF4-FFF2-40B4-BE49-F238E27FC236}">
                    <a16:creationId xmlns:a16="http://schemas.microsoft.com/office/drawing/2014/main" id="{7787AC9B-ED32-4801-A2AC-A4AD188E081F}"/>
                  </a:ext>
                </a:extLst>
              </p:cNvPr>
              <p:cNvSpPr>
                <a:spLocks/>
              </p:cNvSpPr>
              <p:nvPr/>
            </p:nvSpPr>
            <p:spPr bwMode="auto">
              <a:xfrm>
                <a:off x="3998915" y="2582867"/>
                <a:ext cx="152400" cy="127000"/>
              </a:xfrm>
              <a:custGeom>
                <a:avLst/>
                <a:gdLst>
                  <a:gd name="T0" fmla="*/ 690 w 690"/>
                  <a:gd name="T1" fmla="*/ 570 h 570"/>
                  <a:gd name="T2" fmla="*/ 617 w 690"/>
                  <a:gd name="T3" fmla="*/ 398 h 570"/>
                  <a:gd name="T4" fmla="*/ 78 w 690"/>
                  <a:gd name="T5" fmla="*/ 87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8"/>
                    </a:lnTo>
                    <a:lnTo>
                      <a:pt x="78" y="87"/>
                    </a:lnTo>
                    <a:lnTo>
                      <a:pt x="75" y="0"/>
                    </a:lnTo>
                    <a:lnTo>
                      <a:pt x="0" y="170"/>
                    </a:lnTo>
                    <a:lnTo>
                      <a:pt x="690"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311">
                <a:extLst>
                  <a:ext uri="{FF2B5EF4-FFF2-40B4-BE49-F238E27FC236}">
                    <a16:creationId xmlns:a16="http://schemas.microsoft.com/office/drawing/2014/main" id="{014F3973-1B84-4DA4-B028-182B987D1670}"/>
                  </a:ext>
                </a:extLst>
              </p:cNvPr>
              <p:cNvSpPr>
                <a:spLocks/>
              </p:cNvSpPr>
              <p:nvPr/>
            </p:nvSpPr>
            <p:spPr bwMode="auto">
              <a:xfrm>
                <a:off x="4133853" y="2628904"/>
                <a:ext cx="119063" cy="80963"/>
              </a:xfrm>
              <a:custGeom>
                <a:avLst/>
                <a:gdLst>
                  <a:gd name="T0" fmla="*/ 536 w 536"/>
                  <a:gd name="T1" fmla="*/ 98 h 360"/>
                  <a:gd name="T2" fmla="*/ 461 w 536"/>
                  <a:gd name="T3" fmla="*/ 0 h 360"/>
                  <a:gd name="T4" fmla="*/ 154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4" y="185"/>
                    </a:lnTo>
                    <a:lnTo>
                      <a:pt x="0" y="185"/>
                    </a:lnTo>
                    <a:lnTo>
                      <a:pt x="76" y="360"/>
                    </a:lnTo>
                    <a:lnTo>
                      <a:pt x="536" y="98"/>
                    </a:lnTo>
                    <a:close/>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312">
                <a:extLst>
                  <a:ext uri="{FF2B5EF4-FFF2-40B4-BE49-F238E27FC236}">
                    <a16:creationId xmlns:a16="http://schemas.microsoft.com/office/drawing/2014/main" id="{C09EEA78-1574-432B-80D7-0C9CE854E218}"/>
                  </a:ext>
                </a:extLst>
              </p:cNvPr>
              <p:cNvSpPr>
                <a:spLocks/>
              </p:cNvSpPr>
              <p:nvPr/>
            </p:nvSpPr>
            <p:spPr bwMode="auto">
              <a:xfrm>
                <a:off x="3998915" y="2582867"/>
                <a:ext cx="152400" cy="127000"/>
              </a:xfrm>
              <a:custGeom>
                <a:avLst/>
                <a:gdLst>
                  <a:gd name="T0" fmla="*/ 690 w 690"/>
                  <a:gd name="T1" fmla="*/ 570 h 570"/>
                  <a:gd name="T2" fmla="*/ 617 w 690"/>
                  <a:gd name="T3" fmla="*/ 398 h 570"/>
                  <a:gd name="T4" fmla="*/ 78 w 690"/>
                  <a:gd name="T5" fmla="*/ 87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8"/>
                    </a:lnTo>
                    <a:lnTo>
                      <a:pt x="78" y="87"/>
                    </a:lnTo>
                    <a:lnTo>
                      <a:pt x="75" y="0"/>
                    </a:lnTo>
                    <a:lnTo>
                      <a:pt x="0" y="170"/>
                    </a:lnTo>
                    <a:lnTo>
                      <a:pt x="690" y="570"/>
                    </a:lnTo>
                    <a:close/>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313">
                <a:extLst>
                  <a:ext uri="{FF2B5EF4-FFF2-40B4-BE49-F238E27FC236}">
                    <a16:creationId xmlns:a16="http://schemas.microsoft.com/office/drawing/2014/main" id="{B9ADCD82-CDB6-4BE7-AD21-C19F0779DC8C}"/>
                  </a:ext>
                </a:extLst>
              </p:cNvPr>
              <p:cNvSpPr>
                <a:spLocks noEditPoints="1"/>
              </p:cNvSpPr>
              <p:nvPr/>
            </p:nvSpPr>
            <p:spPr bwMode="auto">
              <a:xfrm>
                <a:off x="3998915" y="2601917"/>
                <a:ext cx="238125" cy="107950"/>
              </a:xfrm>
              <a:custGeom>
                <a:avLst/>
                <a:gdLst>
                  <a:gd name="T0" fmla="*/ 1075 w 1075"/>
                  <a:gd name="T1" fmla="*/ 48 h 483"/>
                  <a:gd name="T2" fmla="*/ 1075 w 1075"/>
                  <a:gd name="T3" fmla="*/ 123 h 483"/>
                  <a:gd name="T4" fmla="*/ 767 w 1075"/>
                  <a:gd name="T5" fmla="*/ 308 h 483"/>
                  <a:gd name="T6" fmla="*/ 690 w 1075"/>
                  <a:gd name="T7" fmla="*/ 483 h 483"/>
                  <a:gd name="T8" fmla="*/ 75 w 1075"/>
                  <a:gd name="T9" fmla="*/ 0 h 483"/>
                  <a:gd name="T10" fmla="*/ 0 w 1075"/>
                  <a:gd name="T11" fmla="*/ 88 h 483"/>
                </a:gdLst>
                <a:ahLst/>
                <a:cxnLst>
                  <a:cxn ang="0">
                    <a:pos x="T0" y="T1"/>
                  </a:cxn>
                  <a:cxn ang="0">
                    <a:pos x="T2" y="T3"/>
                  </a:cxn>
                  <a:cxn ang="0">
                    <a:pos x="T4" y="T5"/>
                  </a:cxn>
                  <a:cxn ang="0">
                    <a:pos x="T6" y="T7"/>
                  </a:cxn>
                  <a:cxn ang="0">
                    <a:pos x="T8" y="T9"/>
                  </a:cxn>
                  <a:cxn ang="0">
                    <a:pos x="T10" y="T11"/>
                  </a:cxn>
                </a:cxnLst>
                <a:rect l="0" t="0" r="r" b="b"/>
                <a:pathLst>
                  <a:path w="1075" h="483">
                    <a:moveTo>
                      <a:pt x="1075" y="48"/>
                    </a:moveTo>
                    <a:lnTo>
                      <a:pt x="1075" y="123"/>
                    </a:lnTo>
                    <a:moveTo>
                      <a:pt x="767" y="308"/>
                    </a:moveTo>
                    <a:lnTo>
                      <a:pt x="690" y="483"/>
                    </a:lnTo>
                    <a:moveTo>
                      <a:pt x="75" y="0"/>
                    </a:moveTo>
                    <a:lnTo>
                      <a:pt x="0" y="88"/>
                    </a:lnTo>
                  </a:path>
                </a:pathLst>
              </a:custGeom>
              <a:noFill/>
              <a:ln w="3175" cap="flat">
                <a:solidFill>
                  <a:srgbClr val="57A2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314">
                <a:extLst>
                  <a:ext uri="{FF2B5EF4-FFF2-40B4-BE49-F238E27FC236}">
                    <a16:creationId xmlns:a16="http://schemas.microsoft.com/office/drawing/2014/main" id="{5D0494B8-70A7-431D-8F14-D31BC5D4A1DE}"/>
                  </a:ext>
                </a:extLst>
              </p:cNvPr>
              <p:cNvSpPr>
                <a:spLocks/>
              </p:cNvSpPr>
              <p:nvPr/>
            </p:nvSpPr>
            <p:spPr bwMode="auto">
              <a:xfrm>
                <a:off x="3998915" y="2543179"/>
                <a:ext cx="254000" cy="166688"/>
              </a:xfrm>
              <a:custGeom>
                <a:avLst/>
                <a:gdLst>
                  <a:gd name="T0" fmla="*/ 1150 w 1150"/>
                  <a:gd name="T1" fmla="*/ 487 h 750"/>
                  <a:gd name="T2" fmla="*/ 1072 w 1150"/>
                  <a:gd name="T3" fmla="*/ 310 h 750"/>
                  <a:gd name="T4" fmla="*/ 538 w 1150"/>
                  <a:gd name="T5" fmla="*/ 0 h 750"/>
                  <a:gd name="T6" fmla="*/ 382 w 1150"/>
                  <a:gd name="T7" fmla="*/ 0 h 750"/>
                  <a:gd name="T8" fmla="*/ 74 w 1150"/>
                  <a:gd name="T9" fmla="*/ 178 h 750"/>
                  <a:gd name="T10" fmla="*/ 0 w 1150"/>
                  <a:gd name="T11" fmla="*/ 349 h 750"/>
                  <a:gd name="T12" fmla="*/ 690 w 1150"/>
                  <a:gd name="T13" fmla="*/ 750 h 750"/>
                  <a:gd name="T14" fmla="*/ 1150 w 1150"/>
                  <a:gd name="T15" fmla="*/ 487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7"/>
                    </a:moveTo>
                    <a:lnTo>
                      <a:pt x="1072" y="310"/>
                    </a:lnTo>
                    <a:lnTo>
                      <a:pt x="538" y="0"/>
                    </a:lnTo>
                    <a:lnTo>
                      <a:pt x="382" y="0"/>
                    </a:lnTo>
                    <a:lnTo>
                      <a:pt x="74" y="178"/>
                    </a:lnTo>
                    <a:lnTo>
                      <a:pt x="0" y="349"/>
                    </a:lnTo>
                    <a:lnTo>
                      <a:pt x="690" y="750"/>
                    </a:lnTo>
                    <a:lnTo>
                      <a:pt x="1150" y="487"/>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97">
                <a:extLst>
                  <a:ext uri="{FF2B5EF4-FFF2-40B4-BE49-F238E27FC236}">
                    <a16:creationId xmlns:a16="http://schemas.microsoft.com/office/drawing/2014/main" id="{F903E0EB-AA1D-4D46-8510-1AEB49F293CD}"/>
                  </a:ext>
                </a:extLst>
              </p:cNvPr>
              <p:cNvSpPr>
                <a:spLocks/>
              </p:cNvSpPr>
              <p:nvPr/>
            </p:nvSpPr>
            <p:spPr bwMode="auto">
              <a:xfrm>
                <a:off x="4211640" y="2317754"/>
                <a:ext cx="127000" cy="292101"/>
              </a:xfrm>
              <a:custGeom>
                <a:avLst/>
                <a:gdLst>
                  <a:gd name="T0" fmla="*/ 0 w 573"/>
                  <a:gd name="T1" fmla="*/ 0 h 1314"/>
                  <a:gd name="T2" fmla="*/ 341 w 573"/>
                  <a:gd name="T3" fmla="*/ 193 h 1314"/>
                  <a:gd name="T4" fmla="*/ 573 w 573"/>
                  <a:gd name="T5" fmla="*/ 590 h 1314"/>
                  <a:gd name="T6" fmla="*/ 573 w 573"/>
                  <a:gd name="T7" fmla="*/ 1314 h 1314"/>
                  <a:gd name="T8" fmla="*/ 0 w 573"/>
                  <a:gd name="T9" fmla="*/ 985 h 1314"/>
                  <a:gd name="T10" fmla="*/ 0 w 573"/>
                  <a:gd name="T11" fmla="*/ 0 h 1314"/>
                </a:gdLst>
                <a:ahLst/>
                <a:cxnLst>
                  <a:cxn ang="0">
                    <a:pos x="T0" y="T1"/>
                  </a:cxn>
                  <a:cxn ang="0">
                    <a:pos x="T2" y="T3"/>
                  </a:cxn>
                  <a:cxn ang="0">
                    <a:pos x="T4" y="T5"/>
                  </a:cxn>
                  <a:cxn ang="0">
                    <a:pos x="T6" y="T7"/>
                  </a:cxn>
                  <a:cxn ang="0">
                    <a:pos x="T8" y="T9"/>
                  </a:cxn>
                  <a:cxn ang="0">
                    <a:pos x="T10" y="T11"/>
                  </a:cxn>
                </a:cxnLst>
                <a:rect l="0" t="0" r="r" b="b"/>
                <a:pathLst>
                  <a:path w="573" h="1314">
                    <a:moveTo>
                      <a:pt x="0" y="0"/>
                    </a:moveTo>
                    <a:lnTo>
                      <a:pt x="341" y="193"/>
                    </a:lnTo>
                    <a:lnTo>
                      <a:pt x="573" y="590"/>
                    </a:lnTo>
                    <a:lnTo>
                      <a:pt x="573" y="1314"/>
                    </a:lnTo>
                    <a:lnTo>
                      <a:pt x="0" y="985"/>
                    </a:lnTo>
                    <a:lnTo>
                      <a:pt x="0" y="0"/>
                    </a:lnTo>
                    <a:close/>
                  </a:path>
                </a:pathLst>
              </a:custGeom>
              <a:solidFill>
                <a:srgbClr val="4BC504"/>
              </a:solidFill>
              <a:ln w="7938" cap="rnd">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398">
                <a:extLst>
                  <a:ext uri="{FF2B5EF4-FFF2-40B4-BE49-F238E27FC236}">
                    <a16:creationId xmlns:a16="http://schemas.microsoft.com/office/drawing/2014/main" id="{33C30355-5A00-4180-A7C2-611100856524}"/>
                  </a:ext>
                </a:extLst>
              </p:cNvPr>
              <p:cNvSpPr>
                <a:spLocks/>
              </p:cNvSpPr>
              <p:nvPr/>
            </p:nvSpPr>
            <p:spPr bwMode="auto">
              <a:xfrm>
                <a:off x="4289428" y="2362204"/>
                <a:ext cx="49213"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solidFill>
                <a:srgbClr val="4BC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99">
                <a:extLst>
                  <a:ext uri="{FF2B5EF4-FFF2-40B4-BE49-F238E27FC236}">
                    <a16:creationId xmlns:a16="http://schemas.microsoft.com/office/drawing/2014/main" id="{3C83AB9B-AAC9-40DA-B96F-60BC7D4B89A2}"/>
                  </a:ext>
                </a:extLst>
              </p:cNvPr>
              <p:cNvSpPr>
                <a:spLocks/>
              </p:cNvSpPr>
              <p:nvPr/>
            </p:nvSpPr>
            <p:spPr bwMode="auto">
              <a:xfrm>
                <a:off x="4289428" y="2362204"/>
                <a:ext cx="49213"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noFill/>
              <a:ln w="7938" cap="rnd">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74" name="Group 273">
            <a:extLst>
              <a:ext uri="{FF2B5EF4-FFF2-40B4-BE49-F238E27FC236}">
                <a16:creationId xmlns:a16="http://schemas.microsoft.com/office/drawing/2014/main" id="{77907496-6730-4829-8261-5010572F98EC}"/>
              </a:ext>
            </a:extLst>
          </p:cNvPr>
          <p:cNvGrpSpPr/>
          <p:nvPr/>
        </p:nvGrpSpPr>
        <p:grpSpPr>
          <a:xfrm>
            <a:off x="3679827" y="2535241"/>
            <a:ext cx="506414" cy="422276"/>
            <a:chOff x="3679827" y="2535241"/>
            <a:chExt cx="506414" cy="422276"/>
          </a:xfrm>
        </p:grpSpPr>
        <p:grpSp>
          <p:nvGrpSpPr>
            <p:cNvPr id="6" name="Group 5">
              <a:extLst>
                <a:ext uri="{FF2B5EF4-FFF2-40B4-BE49-F238E27FC236}">
                  <a16:creationId xmlns:a16="http://schemas.microsoft.com/office/drawing/2014/main" id="{4557CBBF-C0EF-4055-A894-D431266D1E92}"/>
                </a:ext>
              </a:extLst>
            </p:cNvPr>
            <p:cNvGrpSpPr/>
            <p:nvPr/>
          </p:nvGrpSpPr>
          <p:grpSpPr>
            <a:xfrm>
              <a:off x="3938590" y="2874967"/>
              <a:ext cx="247651" cy="82550"/>
              <a:chOff x="3938590" y="2874967"/>
              <a:chExt cx="247651" cy="82550"/>
            </a:xfrm>
          </p:grpSpPr>
          <p:sp>
            <p:nvSpPr>
              <p:cNvPr id="180" name="Freeform 326">
                <a:extLst>
                  <a:ext uri="{FF2B5EF4-FFF2-40B4-BE49-F238E27FC236}">
                    <a16:creationId xmlns:a16="http://schemas.microsoft.com/office/drawing/2014/main" id="{010584C7-2EDE-47FD-90CF-13A94BDEA246}"/>
                  </a:ext>
                </a:extLst>
              </p:cNvPr>
              <p:cNvSpPr>
                <a:spLocks/>
              </p:cNvSpPr>
              <p:nvPr/>
            </p:nvSpPr>
            <p:spPr bwMode="auto">
              <a:xfrm>
                <a:off x="3938590" y="2876555"/>
                <a:ext cx="61913" cy="79375"/>
              </a:xfrm>
              <a:custGeom>
                <a:avLst/>
                <a:gdLst>
                  <a:gd name="T0" fmla="*/ 118 w 283"/>
                  <a:gd name="T1" fmla="*/ 358 h 358"/>
                  <a:gd name="T2" fmla="*/ 118 w 283"/>
                  <a:gd name="T3" fmla="*/ 42 h 358"/>
                  <a:gd name="T4" fmla="*/ 0 w 283"/>
                  <a:gd name="T5" fmla="*/ 42 h 358"/>
                  <a:gd name="T6" fmla="*/ 0 w 283"/>
                  <a:gd name="T7" fmla="*/ 0 h 358"/>
                  <a:gd name="T8" fmla="*/ 283 w 283"/>
                  <a:gd name="T9" fmla="*/ 0 h 358"/>
                  <a:gd name="T10" fmla="*/ 283 w 283"/>
                  <a:gd name="T11" fmla="*/ 42 h 358"/>
                  <a:gd name="T12" fmla="*/ 165 w 283"/>
                  <a:gd name="T13" fmla="*/ 42 h 358"/>
                  <a:gd name="T14" fmla="*/ 165 w 283"/>
                  <a:gd name="T15" fmla="*/ 358 h 358"/>
                  <a:gd name="T16" fmla="*/ 118 w 283"/>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58">
                    <a:moveTo>
                      <a:pt x="118" y="358"/>
                    </a:moveTo>
                    <a:lnTo>
                      <a:pt x="118" y="42"/>
                    </a:lnTo>
                    <a:lnTo>
                      <a:pt x="0" y="42"/>
                    </a:lnTo>
                    <a:lnTo>
                      <a:pt x="0" y="0"/>
                    </a:lnTo>
                    <a:lnTo>
                      <a:pt x="283" y="0"/>
                    </a:lnTo>
                    <a:lnTo>
                      <a:pt x="283"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327">
                <a:extLst>
                  <a:ext uri="{FF2B5EF4-FFF2-40B4-BE49-F238E27FC236}">
                    <a16:creationId xmlns:a16="http://schemas.microsoft.com/office/drawing/2014/main" id="{C6F89569-8A9D-4A0F-8E7D-8ECD2DFB656B}"/>
                  </a:ext>
                </a:extLst>
              </p:cNvPr>
              <p:cNvSpPr>
                <a:spLocks noEditPoints="1"/>
              </p:cNvSpPr>
              <p:nvPr/>
            </p:nvSpPr>
            <p:spPr bwMode="auto">
              <a:xfrm>
                <a:off x="4010027" y="2900367"/>
                <a:ext cx="52388" cy="33338"/>
              </a:xfrm>
              <a:custGeom>
                <a:avLst/>
                <a:gdLst>
                  <a:gd name="T0" fmla="*/ 237 w 237"/>
                  <a:gd name="T1" fmla="*/ 41 h 150"/>
                  <a:gd name="T2" fmla="*/ 0 w 237"/>
                  <a:gd name="T3" fmla="*/ 41 h 150"/>
                  <a:gd name="T4" fmla="*/ 0 w 237"/>
                  <a:gd name="T5" fmla="*/ 0 h 150"/>
                  <a:gd name="T6" fmla="*/ 237 w 237"/>
                  <a:gd name="T7" fmla="*/ 0 h 150"/>
                  <a:gd name="T8" fmla="*/ 237 w 237"/>
                  <a:gd name="T9" fmla="*/ 41 h 150"/>
                  <a:gd name="T10" fmla="*/ 237 w 237"/>
                  <a:gd name="T11" fmla="*/ 150 h 150"/>
                  <a:gd name="T12" fmla="*/ 0 w 237"/>
                  <a:gd name="T13" fmla="*/ 150 h 150"/>
                  <a:gd name="T14" fmla="*/ 0 w 237"/>
                  <a:gd name="T15" fmla="*/ 109 h 150"/>
                  <a:gd name="T16" fmla="*/ 237 w 237"/>
                  <a:gd name="T17" fmla="*/ 109 h 150"/>
                  <a:gd name="T18" fmla="*/ 237 w 237"/>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50">
                    <a:moveTo>
                      <a:pt x="237" y="41"/>
                    </a:moveTo>
                    <a:lnTo>
                      <a:pt x="0" y="41"/>
                    </a:lnTo>
                    <a:lnTo>
                      <a:pt x="0" y="0"/>
                    </a:lnTo>
                    <a:lnTo>
                      <a:pt x="237" y="0"/>
                    </a:lnTo>
                    <a:lnTo>
                      <a:pt x="237" y="41"/>
                    </a:lnTo>
                    <a:close/>
                    <a:moveTo>
                      <a:pt x="237" y="150"/>
                    </a:moveTo>
                    <a:lnTo>
                      <a:pt x="0" y="150"/>
                    </a:lnTo>
                    <a:lnTo>
                      <a:pt x="0" y="109"/>
                    </a:lnTo>
                    <a:lnTo>
                      <a:pt x="237" y="109"/>
                    </a:lnTo>
                    <a:lnTo>
                      <a:pt x="237"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328">
                <a:extLst>
                  <a:ext uri="{FF2B5EF4-FFF2-40B4-BE49-F238E27FC236}">
                    <a16:creationId xmlns:a16="http://schemas.microsoft.com/office/drawing/2014/main" id="{AF7F5445-732E-4AC3-A794-9CCD24916D67}"/>
                  </a:ext>
                </a:extLst>
              </p:cNvPr>
              <p:cNvSpPr>
                <a:spLocks/>
              </p:cNvSpPr>
              <p:nvPr/>
            </p:nvSpPr>
            <p:spPr bwMode="auto">
              <a:xfrm>
                <a:off x="4071940" y="2874967"/>
                <a:ext cx="52388" cy="80963"/>
              </a:xfrm>
              <a:custGeom>
                <a:avLst/>
                <a:gdLst>
                  <a:gd name="T0" fmla="*/ 237 w 237"/>
                  <a:gd name="T1" fmla="*/ 317 h 360"/>
                  <a:gd name="T2" fmla="*/ 237 w 237"/>
                  <a:gd name="T3" fmla="*/ 360 h 360"/>
                  <a:gd name="T4" fmla="*/ 1 w 237"/>
                  <a:gd name="T5" fmla="*/ 360 h 360"/>
                  <a:gd name="T6" fmla="*/ 6 w 237"/>
                  <a:gd name="T7" fmla="*/ 329 h 360"/>
                  <a:gd name="T8" fmla="*/ 35 w 237"/>
                  <a:gd name="T9" fmla="*/ 281 h 360"/>
                  <a:gd name="T10" fmla="*/ 92 w 237"/>
                  <a:gd name="T11" fmla="*/ 227 h 360"/>
                  <a:gd name="T12" fmla="*/ 171 w 237"/>
                  <a:gd name="T13" fmla="*/ 152 h 360"/>
                  <a:gd name="T14" fmla="*/ 192 w 237"/>
                  <a:gd name="T15" fmla="*/ 99 h 360"/>
                  <a:gd name="T16" fmla="*/ 173 w 237"/>
                  <a:gd name="T17" fmla="*/ 55 h 360"/>
                  <a:gd name="T18" fmla="*/ 124 w 237"/>
                  <a:gd name="T19" fmla="*/ 37 h 360"/>
                  <a:gd name="T20" fmla="*/ 73 w 237"/>
                  <a:gd name="T21" fmla="*/ 56 h 360"/>
                  <a:gd name="T22" fmla="*/ 54 w 237"/>
                  <a:gd name="T23" fmla="*/ 108 h 360"/>
                  <a:gd name="T24" fmla="*/ 9 w 237"/>
                  <a:gd name="T25" fmla="*/ 104 h 360"/>
                  <a:gd name="T26" fmla="*/ 44 w 237"/>
                  <a:gd name="T27" fmla="*/ 27 h 360"/>
                  <a:gd name="T28" fmla="*/ 125 w 237"/>
                  <a:gd name="T29" fmla="*/ 0 h 360"/>
                  <a:gd name="T30" fmla="*/ 207 w 237"/>
                  <a:gd name="T31" fmla="*/ 29 h 360"/>
                  <a:gd name="T32" fmla="*/ 237 w 237"/>
                  <a:gd name="T33" fmla="*/ 100 h 360"/>
                  <a:gd name="T34" fmla="*/ 228 w 237"/>
                  <a:gd name="T35" fmla="*/ 142 h 360"/>
                  <a:gd name="T36" fmla="*/ 199 w 237"/>
                  <a:gd name="T37" fmla="*/ 185 h 360"/>
                  <a:gd name="T38" fmla="*/ 131 w 237"/>
                  <a:gd name="T39" fmla="*/ 248 h 360"/>
                  <a:gd name="T40" fmla="*/ 80 w 237"/>
                  <a:gd name="T41" fmla="*/ 294 h 360"/>
                  <a:gd name="T42" fmla="*/ 62 w 237"/>
                  <a:gd name="T43" fmla="*/ 317 h 360"/>
                  <a:gd name="T44" fmla="*/ 237 w 237"/>
                  <a:gd name="T45" fmla="*/ 31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360">
                    <a:moveTo>
                      <a:pt x="237" y="317"/>
                    </a:moveTo>
                    <a:lnTo>
                      <a:pt x="237" y="360"/>
                    </a:lnTo>
                    <a:lnTo>
                      <a:pt x="1" y="360"/>
                    </a:lnTo>
                    <a:cubicBezTo>
                      <a:pt x="0" y="349"/>
                      <a:pt x="2" y="339"/>
                      <a:pt x="6" y="329"/>
                    </a:cubicBezTo>
                    <a:cubicBezTo>
                      <a:pt x="12" y="313"/>
                      <a:pt x="21" y="297"/>
                      <a:pt x="35" y="281"/>
                    </a:cubicBezTo>
                    <a:cubicBezTo>
                      <a:pt x="48" y="266"/>
                      <a:pt x="67" y="248"/>
                      <a:pt x="92" y="227"/>
                    </a:cubicBezTo>
                    <a:cubicBezTo>
                      <a:pt x="131" y="195"/>
                      <a:pt x="157" y="170"/>
                      <a:pt x="171" y="152"/>
                    </a:cubicBezTo>
                    <a:cubicBezTo>
                      <a:pt x="185" y="133"/>
                      <a:pt x="192" y="115"/>
                      <a:pt x="192" y="99"/>
                    </a:cubicBezTo>
                    <a:cubicBezTo>
                      <a:pt x="192" y="81"/>
                      <a:pt x="185" y="67"/>
                      <a:pt x="173" y="55"/>
                    </a:cubicBezTo>
                    <a:cubicBezTo>
                      <a:pt x="160" y="43"/>
                      <a:pt x="144" y="37"/>
                      <a:pt x="124" y="37"/>
                    </a:cubicBezTo>
                    <a:cubicBezTo>
                      <a:pt x="103" y="37"/>
                      <a:pt x="86" y="43"/>
                      <a:pt x="73" y="56"/>
                    </a:cubicBezTo>
                    <a:cubicBezTo>
                      <a:pt x="61" y="68"/>
                      <a:pt x="54" y="86"/>
                      <a:pt x="54" y="108"/>
                    </a:cubicBezTo>
                    <a:lnTo>
                      <a:pt x="9" y="104"/>
                    </a:lnTo>
                    <a:cubicBezTo>
                      <a:pt x="12" y="70"/>
                      <a:pt x="24" y="44"/>
                      <a:pt x="44" y="27"/>
                    </a:cubicBezTo>
                    <a:cubicBezTo>
                      <a:pt x="64" y="9"/>
                      <a:pt x="91" y="0"/>
                      <a:pt x="125" y="0"/>
                    </a:cubicBezTo>
                    <a:cubicBezTo>
                      <a:pt x="160" y="0"/>
                      <a:pt x="187" y="10"/>
                      <a:pt x="207" y="29"/>
                    </a:cubicBezTo>
                    <a:cubicBezTo>
                      <a:pt x="227" y="48"/>
                      <a:pt x="237" y="71"/>
                      <a:pt x="237" y="100"/>
                    </a:cubicBezTo>
                    <a:cubicBezTo>
                      <a:pt x="237" y="114"/>
                      <a:pt x="234" y="128"/>
                      <a:pt x="228" y="142"/>
                    </a:cubicBezTo>
                    <a:cubicBezTo>
                      <a:pt x="222" y="156"/>
                      <a:pt x="212" y="170"/>
                      <a:pt x="199" y="185"/>
                    </a:cubicBezTo>
                    <a:cubicBezTo>
                      <a:pt x="185" y="201"/>
                      <a:pt x="163" y="222"/>
                      <a:pt x="131" y="248"/>
                    </a:cubicBezTo>
                    <a:cubicBezTo>
                      <a:pt x="105" y="271"/>
                      <a:pt x="88" y="286"/>
                      <a:pt x="80" y="294"/>
                    </a:cubicBezTo>
                    <a:cubicBezTo>
                      <a:pt x="73" y="301"/>
                      <a:pt x="67" y="309"/>
                      <a:pt x="62" y="317"/>
                    </a:cubicBezTo>
                    <a:lnTo>
                      <a:pt x="237" y="3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329">
                <a:extLst>
                  <a:ext uri="{FF2B5EF4-FFF2-40B4-BE49-F238E27FC236}">
                    <a16:creationId xmlns:a16="http://schemas.microsoft.com/office/drawing/2014/main" id="{32B2D3F5-392A-499D-B0A6-C26820061FE8}"/>
                  </a:ext>
                </a:extLst>
              </p:cNvPr>
              <p:cNvSpPr>
                <a:spLocks noEditPoints="1"/>
              </p:cNvSpPr>
              <p:nvPr/>
            </p:nvSpPr>
            <p:spPr bwMode="auto">
              <a:xfrm>
                <a:off x="4133853" y="2874967"/>
                <a:ext cx="52388" cy="82550"/>
              </a:xfrm>
              <a:custGeom>
                <a:avLst/>
                <a:gdLst>
                  <a:gd name="T0" fmla="*/ 0 w 233"/>
                  <a:gd name="T1" fmla="*/ 183 h 366"/>
                  <a:gd name="T2" fmla="*/ 13 w 233"/>
                  <a:gd name="T3" fmla="*/ 81 h 366"/>
                  <a:gd name="T4" fmla="*/ 51 w 233"/>
                  <a:gd name="T5" fmla="*/ 21 h 366"/>
                  <a:gd name="T6" fmla="*/ 116 w 233"/>
                  <a:gd name="T7" fmla="*/ 0 h 366"/>
                  <a:gd name="T8" fmla="*/ 167 w 233"/>
                  <a:gd name="T9" fmla="*/ 12 h 366"/>
                  <a:gd name="T10" fmla="*/ 203 w 233"/>
                  <a:gd name="T11" fmla="*/ 45 h 366"/>
                  <a:gd name="T12" fmla="*/ 225 w 233"/>
                  <a:gd name="T13" fmla="*/ 99 h 366"/>
                  <a:gd name="T14" fmla="*/ 233 w 233"/>
                  <a:gd name="T15" fmla="*/ 183 h 366"/>
                  <a:gd name="T16" fmla="*/ 220 w 233"/>
                  <a:gd name="T17" fmla="*/ 285 h 366"/>
                  <a:gd name="T18" fmla="*/ 181 w 233"/>
                  <a:gd name="T19" fmla="*/ 345 h 366"/>
                  <a:gd name="T20" fmla="*/ 116 w 233"/>
                  <a:gd name="T21" fmla="*/ 366 h 366"/>
                  <a:gd name="T22" fmla="*/ 35 w 233"/>
                  <a:gd name="T23" fmla="*/ 329 h 366"/>
                  <a:gd name="T24" fmla="*/ 0 w 233"/>
                  <a:gd name="T25" fmla="*/ 183 h 366"/>
                  <a:gd name="T26" fmla="*/ 45 w 233"/>
                  <a:gd name="T27" fmla="*/ 183 h 366"/>
                  <a:gd name="T28" fmla="*/ 65 w 233"/>
                  <a:gd name="T29" fmla="*/ 300 h 366"/>
                  <a:gd name="T30" fmla="*/ 116 w 233"/>
                  <a:gd name="T31" fmla="*/ 330 h 366"/>
                  <a:gd name="T32" fmla="*/ 167 w 233"/>
                  <a:gd name="T33" fmla="*/ 300 h 366"/>
                  <a:gd name="T34" fmla="*/ 188 w 233"/>
                  <a:gd name="T35" fmla="*/ 183 h 366"/>
                  <a:gd name="T36" fmla="*/ 167 w 233"/>
                  <a:gd name="T37" fmla="*/ 66 h 366"/>
                  <a:gd name="T38" fmla="*/ 116 w 233"/>
                  <a:gd name="T39" fmla="*/ 37 h 366"/>
                  <a:gd name="T40" fmla="*/ 68 w 233"/>
                  <a:gd name="T41" fmla="*/ 62 h 366"/>
                  <a:gd name="T42" fmla="*/ 45 w 233"/>
                  <a:gd name="T43" fmla="*/ 18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366">
                    <a:moveTo>
                      <a:pt x="0" y="183"/>
                    </a:moveTo>
                    <a:cubicBezTo>
                      <a:pt x="0" y="141"/>
                      <a:pt x="4" y="107"/>
                      <a:pt x="13" y="81"/>
                    </a:cubicBezTo>
                    <a:cubicBezTo>
                      <a:pt x="21" y="55"/>
                      <a:pt x="34" y="35"/>
                      <a:pt x="51" y="21"/>
                    </a:cubicBezTo>
                    <a:cubicBezTo>
                      <a:pt x="69" y="7"/>
                      <a:pt x="90" y="0"/>
                      <a:pt x="116" y="0"/>
                    </a:cubicBezTo>
                    <a:cubicBezTo>
                      <a:pt x="136" y="0"/>
                      <a:pt x="152" y="4"/>
                      <a:pt x="167" y="12"/>
                    </a:cubicBezTo>
                    <a:cubicBezTo>
                      <a:pt x="181" y="20"/>
                      <a:pt x="193" y="31"/>
                      <a:pt x="203" y="45"/>
                    </a:cubicBezTo>
                    <a:cubicBezTo>
                      <a:pt x="212" y="60"/>
                      <a:pt x="220" y="78"/>
                      <a:pt x="225" y="99"/>
                    </a:cubicBezTo>
                    <a:cubicBezTo>
                      <a:pt x="230" y="119"/>
                      <a:pt x="233" y="148"/>
                      <a:pt x="233" y="183"/>
                    </a:cubicBezTo>
                    <a:cubicBezTo>
                      <a:pt x="233" y="225"/>
                      <a:pt x="229" y="259"/>
                      <a:pt x="220" y="285"/>
                    </a:cubicBezTo>
                    <a:cubicBezTo>
                      <a:pt x="211" y="311"/>
                      <a:pt x="199" y="331"/>
                      <a:pt x="181" y="345"/>
                    </a:cubicBezTo>
                    <a:cubicBezTo>
                      <a:pt x="164" y="359"/>
                      <a:pt x="143" y="366"/>
                      <a:pt x="116" y="366"/>
                    </a:cubicBezTo>
                    <a:cubicBezTo>
                      <a:pt x="82" y="366"/>
                      <a:pt x="55" y="353"/>
                      <a:pt x="35" y="329"/>
                    </a:cubicBezTo>
                    <a:cubicBezTo>
                      <a:pt x="11" y="299"/>
                      <a:pt x="0" y="250"/>
                      <a:pt x="0" y="183"/>
                    </a:cubicBezTo>
                    <a:close/>
                    <a:moveTo>
                      <a:pt x="45" y="183"/>
                    </a:moveTo>
                    <a:cubicBezTo>
                      <a:pt x="45" y="242"/>
                      <a:pt x="52" y="281"/>
                      <a:pt x="65" y="300"/>
                    </a:cubicBezTo>
                    <a:cubicBezTo>
                      <a:pt x="79" y="320"/>
                      <a:pt x="96" y="330"/>
                      <a:pt x="116" y="330"/>
                    </a:cubicBezTo>
                    <a:cubicBezTo>
                      <a:pt x="137" y="330"/>
                      <a:pt x="153" y="320"/>
                      <a:pt x="167" y="300"/>
                    </a:cubicBezTo>
                    <a:cubicBezTo>
                      <a:pt x="181" y="281"/>
                      <a:pt x="188" y="242"/>
                      <a:pt x="188" y="183"/>
                    </a:cubicBezTo>
                    <a:cubicBezTo>
                      <a:pt x="188" y="124"/>
                      <a:pt x="181" y="85"/>
                      <a:pt x="167" y="66"/>
                    </a:cubicBezTo>
                    <a:cubicBezTo>
                      <a:pt x="153" y="46"/>
                      <a:pt x="136" y="37"/>
                      <a:pt x="116" y="37"/>
                    </a:cubicBezTo>
                    <a:cubicBezTo>
                      <a:pt x="96" y="37"/>
                      <a:pt x="80" y="45"/>
                      <a:pt x="68" y="62"/>
                    </a:cubicBezTo>
                    <a:cubicBezTo>
                      <a:pt x="52"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2" name="Group 271">
              <a:extLst>
                <a:ext uri="{FF2B5EF4-FFF2-40B4-BE49-F238E27FC236}">
                  <a16:creationId xmlns:a16="http://schemas.microsoft.com/office/drawing/2014/main" id="{6165250F-80A1-45B3-8DEC-5AC6FCE6DAE4}"/>
                </a:ext>
              </a:extLst>
            </p:cNvPr>
            <p:cNvGrpSpPr/>
            <p:nvPr/>
          </p:nvGrpSpPr>
          <p:grpSpPr>
            <a:xfrm>
              <a:off x="3679827" y="2535241"/>
              <a:ext cx="319088" cy="374652"/>
              <a:chOff x="3679827" y="2535241"/>
              <a:chExt cx="319088" cy="374652"/>
            </a:xfrm>
          </p:grpSpPr>
          <p:sp>
            <p:nvSpPr>
              <p:cNvPr id="173" name="Freeform 319">
                <a:extLst>
                  <a:ext uri="{FF2B5EF4-FFF2-40B4-BE49-F238E27FC236}">
                    <a16:creationId xmlns:a16="http://schemas.microsoft.com/office/drawing/2014/main" id="{3077DD7E-B785-4747-8D0E-8BC09FB706F2}"/>
                  </a:ext>
                </a:extLst>
              </p:cNvPr>
              <p:cNvSpPr>
                <a:spLocks/>
              </p:cNvSpPr>
              <p:nvPr/>
            </p:nvSpPr>
            <p:spPr bwMode="auto">
              <a:xfrm>
                <a:off x="3679827" y="2743204"/>
                <a:ext cx="254000" cy="166688"/>
              </a:xfrm>
              <a:custGeom>
                <a:avLst/>
                <a:gdLst>
                  <a:gd name="T0" fmla="*/ 1150 w 1150"/>
                  <a:gd name="T1" fmla="*/ 487 h 750"/>
                  <a:gd name="T2" fmla="*/ 1071 w 1150"/>
                  <a:gd name="T3" fmla="*/ 310 h 750"/>
                  <a:gd name="T4" fmla="*/ 537 w 1150"/>
                  <a:gd name="T5" fmla="*/ 0 h 750"/>
                  <a:gd name="T6" fmla="*/ 381 w 1150"/>
                  <a:gd name="T7" fmla="*/ 0 h 750"/>
                  <a:gd name="T8" fmla="*/ 74 w 1150"/>
                  <a:gd name="T9" fmla="*/ 178 h 750"/>
                  <a:gd name="T10" fmla="*/ 0 w 1150"/>
                  <a:gd name="T11" fmla="*/ 349 h 750"/>
                  <a:gd name="T12" fmla="*/ 690 w 1150"/>
                  <a:gd name="T13" fmla="*/ 750 h 750"/>
                  <a:gd name="T14" fmla="*/ 1150 w 1150"/>
                  <a:gd name="T15" fmla="*/ 487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7"/>
                    </a:moveTo>
                    <a:lnTo>
                      <a:pt x="1071" y="310"/>
                    </a:lnTo>
                    <a:lnTo>
                      <a:pt x="537" y="0"/>
                    </a:lnTo>
                    <a:lnTo>
                      <a:pt x="381" y="0"/>
                    </a:lnTo>
                    <a:lnTo>
                      <a:pt x="74" y="178"/>
                    </a:lnTo>
                    <a:lnTo>
                      <a:pt x="0" y="349"/>
                    </a:lnTo>
                    <a:lnTo>
                      <a:pt x="690" y="750"/>
                    </a:lnTo>
                    <a:lnTo>
                      <a:pt x="1150" y="487"/>
                    </a:lnTo>
                    <a:close/>
                  </a:path>
                </a:pathLst>
              </a:custGeom>
              <a:solidFill>
                <a:srgbClr val="FF0000"/>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320">
                <a:extLst>
                  <a:ext uri="{FF2B5EF4-FFF2-40B4-BE49-F238E27FC236}">
                    <a16:creationId xmlns:a16="http://schemas.microsoft.com/office/drawing/2014/main" id="{67EF8ADC-C2B5-4182-A9CB-93DF56F754B8}"/>
                  </a:ext>
                </a:extLst>
              </p:cNvPr>
              <p:cNvSpPr>
                <a:spLocks/>
              </p:cNvSpPr>
              <p:nvPr/>
            </p:nvSpPr>
            <p:spPr bwMode="auto">
              <a:xfrm>
                <a:off x="3814765" y="2828930"/>
                <a:ext cx="119063" cy="80963"/>
              </a:xfrm>
              <a:custGeom>
                <a:avLst/>
                <a:gdLst>
                  <a:gd name="T0" fmla="*/ 536 w 536"/>
                  <a:gd name="T1" fmla="*/ 98 h 360"/>
                  <a:gd name="T2" fmla="*/ 461 w 536"/>
                  <a:gd name="T3" fmla="*/ 0 h 360"/>
                  <a:gd name="T4" fmla="*/ 153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3" y="185"/>
                    </a:lnTo>
                    <a:lnTo>
                      <a:pt x="0" y="185"/>
                    </a:lnTo>
                    <a:lnTo>
                      <a:pt x="76" y="360"/>
                    </a:lnTo>
                    <a:lnTo>
                      <a:pt x="536"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321">
                <a:extLst>
                  <a:ext uri="{FF2B5EF4-FFF2-40B4-BE49-F238E27FC236}">
                    <a16:creationId xmlns:a16="http://schemas.microsoft.com/office/drawing/2014/main" id="{8348F0DA-1531-4E1C-86AC-9E306563FD67}"/>
                  </a:ext>
                </a:extLst>
              </p:cNvPr>
              <p:cNvSpPr>
                <a:spLocks/>
              </p:cNvSpPr>
              <p:nvPr/>
            </p:nvSpPr>
            <p:spPr bwMode="auto">
              <a:xfrm>
                <a:off x="3679827" y="2782892"/>
                <a:ext cx="152400" cy="127000"/>
              </a:xfrm>
              <a:custGeom>
                <a:avLst/>
                <a:gdLst>
                  <a:gd name="T0" fmla="*/ 690 w 690"/>
                  <a:gd name="T1" fmla="*/ 570 h 570"/>
                  <a:gd name="T2" fmla="*/ 616 w 690"/>
                  <a:gd name="T3" fmla="*/ 398 h 570"/>
                  <a:gd name="T4" fmla="*/ 77 w 690"/>
                  <a:gd name="T5" fmla="*/ 87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6" y="398"/>
                    </a:lnTo>
                    <a:lnTo>
                      <a:pt x="77" y="87"/>
                    </a:lnTo>
                    <a:lnTo>
                      <a:pt x="75" y="0"/>
                    </a:lnTo>
                    <a:lnTo>
                      <a:pt x="0" y="170"/>
                    </a:lnTo>
                    <a:lnTo>
                      <a:pt x="690"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322">
                <a:extLst>
                  <a:ext uri="{FF2B5EF4-FFF2-40B4-BE49-F238E27FC236}">
                    <a16:creationId xmlns:a16="http://schemas.microsoft.com/office/drawing/2014/main" id="{8B390DC8-FDC7-463B-B24A-8CE56A37AAF9}"/>
                  </a:ext>
                </a:extLst>
              </p:cNvPr>
              <p:cNvSpPr>
                <a:spLocks/>
              </p:cNvSpPr>
              <p:nvPr/>
            </p:nvSpPr>
            <p:spPr bwMode="auto">
              <a:xfrm>
                <a:off x="3814765" y="2828930"/>
                <a:ext cx="119063" cy="80963"/>
              </a:xfrm>
              <a:custGeom>
                <a:avLst/>
                <a:gdLst>
                  <a:gd name="T0" fmla="*/ 536 w 536"/>
                  <a:gd name="T1" fmla="*/ 98 h 360"/>
                  <a:gd name="T2" fmla="*/ 461 w 536"/>
                  <a:gd name="T3" fmla="*/ 0 h 360"/>
                  <a:gd name="T4" fmla="*/ 153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3" y="185"/>
                    </a:lnTo>
                    <a:lnTo>
                      <a:pt x="0" y="185"/>
                    </a:lnTo>
                    <a:lnTo>
                      <a:pt x="76" y="360"/>
                    </a:lnTo>
                    <a:lnTo>
                      <a:pt x="536" y="98"/>
                    </a:lnTo>
                    <a:close/>
                  </a:path>
                </a:pathLst>
              </a:custGeom>
              <a:noFill/>
              <a:ln w="3175" cap="flat">
                <a:solidFill>
                  <a:srgbClr val="B85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323">
                <a:extLst>
                  <a:ext uri="{FF2B5EF4-FFF2-40B4-BE49-F238E27FC236}">
                    <a16:creationId xmlns:a16="http://schemas.microsoft.com/office/drawing/2014/main" id="{F2D36F97-3E78-469B-B345-890C5B02A131}"/>
                  </a:ext>
                </a:extLst>
              </p:cNvPr>
              <p:cNvSpPr>
                <a:spLocks/>
              </p:cNvSpPr>
              <p:nvPr/>
            </p:nvSpPr>
            <p:spPr bwMode="auto">
              <a:xfrm>
                <a:off x="3679827" y="2782892"/>
                <a:ext cx="152400" cy="127000"/>
              </a:xfrm>
              <a:custGeom>
                <a:avLst/>
                <a:gdLst>
                  <a:gd name="T0" fmla="*/ 690 w 690"/>
                  <a:gd name="T1" fmla="*/ 570 h 570"/>
                  <a:gd name="T2" fmla="*/ 616 w 690"/>
                  <a:gd name="T3" fmla="*/ 398 h 570"/>
                  <a:gd name="T4" fmla="*/ 77 w 690"/>
                  <a:gd name="T5" fmla="*/ 87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6" y="398"/>
                    </a:lnTo>
                    <a:lnTo>
                      <a:pt x="77" y="87"/>
                    </a:lnTo>
                    <a:lnTo>
                      <a:pt x="75" y="0"/>
                    </a:lnTo>
                    <a:lnTo>
                      <a:pt x="0" y="170"/>
                    </a:lnTo>
                    <a:lnTo>
                      <a:pt x="690" y="570"/>
                    </a:lnTo>
                    <a:close/>
                  </a:path>
                </a:pathLst>
              </a:custGeom>
              <a:noFill/>
              <a:ln w="3175" cap="flat">
                <a:solidFill>
                  <a:srgbClr val="B85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324">
                <a:extLst>
                  <a:ext uri="{FF2B5EF4-FFF2-40B4-BE49-F238E27FC236}">
                    <a16:creationId xmlns:a16="http://schemas.microsoft.com/office/drawing/2014/main" id="{0C4A1049-C560-460A-B1D3-7815FBC531DD}"/>
                  </a:ext>
                </a:extLst>
              </p:cNvPr>
              <p:cNvSpPr>
                <a:spLocks noEditPoints="1"/>
              </p:cNvSpPr>
              <p:nvPr/>
            </p:nvSpPr>
            <p:spPr bwMode="auto">
              <a:xfrm>
                <a:off x="3679827" y="2801942"/>
                <a:ext cx="238125" cy="107950"/>
              </a:xfrm>
              <a:custGeom>
                <a:avLst/>
                <a:gdLst>
                  <a:gd name="T0" fmla="*/ 1075 w 1075"/>
                  <a:gd name="T1" fmla="*/ 48 h 483"/>
                  <a:gd name="T2" fmla="*/ 1075 w 1075"/>
                  <a:gd name="T3" fmla="*/ 123 h 483"/>
                  <a:gd name="T4" fmla="*/ 766 w 1075"/>
                  <a:gd name="T5" fmla="*/ 308 h 483"/>
                  <a:gd name="T6" fmla="*/ 690 w 1075"/>
                  <a:gd name="T7" fmla="*/ 483 h 483"/>
                  <a:gd name="T8" fmla="*/ 75 w 1075"/>
                  <a:gd name="T9" fmla="*/ 0 h 483"/>
                  <a:gd name="T10" fmla="*/ 0 w 1075"/>
                  <a:gd name="T11" fmla="*/ 88 h 483"/>
                </a:gdLst>
                <a:ahLst/>
                <a:cxnLst>
                  <a:cxn ang="0">
                    <a:pos x="T0" y="T1"/>
                  </a:cxn>
                  <a:cxn ang="0">
                    <a:pos x="T2" y="T3"/>
                  </a:cxn>
                  <a:cxn ang="0">
                    <a:pos x="T4" y="T5"/>
                  </a:cxn>
                  <a:cxn ang="0">
                    <a:pos x="T6" y="T7"/>
                  </a:cxn>
                  <a:cxn ang="0">
                    <a:pos x="T8" y="T9"/>
                  </a:cxn>
                  <a:cxn ang="0">
                    <a:pos x="T10" y="T11"/>
                  </a:cxn>
                </a:cxnLst>
                <a:rect l="0" t="0" r="r" b="b"/>
                <a:pathLst>
                  <a:path w="1075" h="483">
                    <a:moveTo>
                      <a:pt x="1075" y="48"/>
                    </a:moveTo>
                    <a:lnTo>
                      <a:pt x="1075" y="123"/>
                    </a:lnTo>
                    <a:moveTo>
                      <a:pt x="766" y="308"/>
                    </a:moveTo>
                    <a:lnTo>
                      <a:pt x="690" y="483"/>
                    </a:lnTo>
                    <a:moveTo>
                      <a:pt x="75" y="0"/>
                    </a:moveTo>
                    <a:lnTo>
                      <a:pt x="0" y="88"/>
                    </a:lnTo>
                  </a:path>
                </a:pathLst>
              </a:custGeom>
              <a:noFill/>
              <a:ln w="3175" cap="flat">
                <a:solidFill>
                  <a:srgbClr val="B854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325">
                <a:extLst>
                  <a:ext uri="{FF2B5EF4-FFF2-40B4-BE49-F238E27FC236}">
                    <a16:creationId xmlns:a16="http://schemas.microsoft.com/office/drawing/2014/main" id="{386D9FAA-4BAA-40BD-99AF-049ADD541F37}"/>
                  </a:ext>
                </a:extLst>
              </p:cNvPr>
              <p:cNvSpPr>
                <a:spLocks/>
              </p:cNvSpPr>
              <p:nvPr/>
            </p:nvSpPr>
            <p:spPr bwMode="auto">
              <a:xfrm>
                <a:off x="3679827" y="2743204"/>
                <a:ext cx="254000" cy="166688"/>
              </a:xfrm>
              <a:custGeom>
                <a:avLst/>
                <a:gdLst>
                  <a:gd name="T0" fmla="*/ 1150 w 1150"/>
                  <a:gd name="T1" fmla="*/ 487 h 750"/>
                  <a:gd name="T2" fmla="*/ 1071 w 1150"/>
                  <a:gd name="T3" fmla="*/ 310 h 750"/>
                  <a:gd name="T4" fmla="*/ 537 w 1150"/>
                  <a:gd name="T5" fmla="*/ 0 h 750"/>
                  <a:gd name="T6" fmla="*/ 381 w 1150"/>
                  <a:gd name="T7" fmla="*/ 0 h 750"/>
                  <a:gd name="T8" fmla="*/ 74 w 1150"/>
                  <a:gd name="T9" fmla="*/ 178 h 750"/>
                  <a:gd name="T10" fmla="*/ 0 w 1150"/>
                  <a:gd name="T11" fmla="*/ 349 h 750"/>
                  <a:gd name="T12" fmla="*/ 690 w 1150"/>
                  <a:gd name="T13" fmla="*/ 750 h 750"/>
                  <a:gd name="T14" fmla="*/ 1150 w 1150"/>
                  <a:gd name="T15" fmla="*/ 487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7"/>
                    </a:moveTo>
                    <a:lnTo>
                      <a:pt x="1071" y="310"/>
                    </a:lnTo>
                    <a:lnTo>
                      <a:pt x="537" y="0"/>
                    </a:lnTo>
                    <a:lnTo>
                      <a:pt x="381" y="0"/>
                    </a:lnTo>
                    <a:lnTo>
                      <a:pt x="74" y="178"/>
                    </a:lnTo>
                    <a:lnTo>
                      <a:pt x="0" y="349"/>
                    </a:lnTo>
                    <a:lnTo>
                      <a:pt x="690" y="750"/>
                    </a:lnTo>
                    <a:lnTo>
                      <a:pt x="1150" y="487"/>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00">
                <a:extLst>
                  <a:ext uri="{FF2B5EF4-FFF2-40B4-BE49-F238E27FC236}">
                    <a16:creationId xmlns:a16="http://schemas.microsoft.com/office/drawing/2014/main" id="{E2DF6E47-B7D1-464C-A49D-F7916D5574BD}"/>
                  </a:ext>
                </a:extLst>
              </p:cNvPr>
              <p:cNvSpPr>
                <a:spLocks/>
              </p:cNvSpPr>
              <p:nvPr/>
            </p:nvSpPr>
            <p:spPr bwMode="auto">
              <a:xfrm>
                <a:off x="3871915" y="2535241"/>
                <a:ext cx="127000" cy="292101"/>
              </a:xfrm>
              <a:custGeom>
                <a:avLst/>
                <a:gdLst>
                  <a:gd name="T0" fmla="*/ 0 w 573"/>
                  <a:gd name="T1" fmla="*/ 0 h 1314"/>
                  <a:gd name="T2" fmla="*/ 341 w 573"/>
                  <a:gd name="T3" fmla="*/ 193 h 1314"/>
                  <a:gd name="T4" fmla="*/ 573 w 573"/>
                  <a:gd name="T5" fmla="*/ 590 h 1314"/>
                  <a:gd name="T6" fmla="*/ 573 w 573"/>
                  <a:gd name="T7" fmla="*/ 1314 h 1314"/>
                  <a:gd name="T8" fmla="*/ 0 w 573"/>
                  <a:gd name="T9" fmla="*/ 985 h 1314"/>
                  <a:gd name="T10" fmla="*/ 0 w 573"/>
                  <a:gd name="T11" fmla="*/ 0 h 1314"/>
                </a:gdLst>
                <a:ahLst/>
                <a:cxnLst>
                  <a:cxn ang="0">
                    <a:pos x="T0" y="T1"/>
                  </a:cxn>
                  <a:cxn ang="0">
                    <a:pos x="T2" y="T3"/>
                  </a:cxn>
                  <a:cxn ang="0">
                    <a:pos x="T4" y="T5"/>
                  </a:cxn>
                  <a:cxn ang="0">
                    <a:pos x="T6" y="T7"/>
                  </a:cxn>
                  <a:cxn ang="0">
                    <a:pos x="T8" y="T9"/>
                  </a:cxn>
                  <a:cxn ang="0">
                    <a:pos x="T10" y="T11"/>
                  </a:cxn>
                </a:cxnLst>
                <a:rect l="0" t="0" r="r" b="b"/>
                <a:pathLst>
                  <a:path w="573" h="1314">
                    <a:moveTo>
                      <a:pt x="0" y="0"/>
                    </a:moveTo>
                    <a:lnTo>
                      <a:pt x="341" y="193"/>
                    </a:lnTo>
                    <a:lnTo>
                      <a:pt x="573" y="590"/>
                    </a:lnTo>
                    <a:lnTo>
                      <a:pt x="573" y="1314"/>
                    </a:lnTo>
                    <a:lnTo>
                      <a:pt x="0" y="985"/>
                    </a:lnTo>
                    <a:lnTo>
                      <a:pt x="0" y="0"/>
                    </a:lnTo>
                    <a:close/>
                  </a:path>
                </a:pathLst>
              </a:custGeom>
              <a:solidFill>
                <a:srgbClr val="FF0004"/>
              </a:solidFill>
              <a:ln w="7938" cap="rnd">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401">
                <a:extLst>
                  <a:ext uri="{FF2B5EF4-FFF2-40B4-BE49-F238E27FC236}">
                    <a16:creationId xmlns:a16="http://schemas.microsoft.com/office/drawing/2014/main" id="{72F48A7B-FB6B-46E5-B8CE-4EBDCA492C8B}"/>
                  </a:ext>
                </a:extLst>
              </p:cNvPr>
              <p:cNvSpPr>
                <a:spLocks/>
              </p:cNvSpPr>
              <p:nvPr/>
            </p:nvSpPr>
            <p:spPr bwMode="auto">
              <a:xfrm>
                <a:off x="3948115" y="2579692"/>
                <a:ext cx="50800"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solidFill>
                <a:srgbClr val="FF00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2">
                <a:extLst>
                  <a:ext uri="{FF2B5EF4-FFF2-40B4-BE49-F238E27FC236}">
                    <a16:creationId xmlns:a16="http://schemas.microsoft.com/office/drawing/2014/main" id="{85D13571-C737-4D68-9C1B-6E1C39F295D8}"/>
                  </a:ext>
                </a:extLst>
              </p:cNvPr>
              <p:cNvSpPr>
                <a:spLocks/>
              </p:cNvSpPr>
              <p:nvPr/>
            </p:nvSpPr>
            <p:spPr bwMode="auto">
              <a:xfrm>
                <a:off x="3948115" y="2579692"/>
                <a:ext cx="50800"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noFill/>
              <a:ln w="7938" cap="rnd">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73" name="Group 272">
            <a:extLst>
              <a:ext uri="{FF2B5EF4-FFF2-40B4-BE49-F238E27FC236}">
                <a16:creationId xmlns:a16="http://schemas.microsoft.com/office/drawing/2014/main" id="{4E8ACF04-596D-499D-99EF-9A6BD53F251A}"/>
              </a:ext>
            </a:extLst>
          </p:cNvPr>
          <p:cNvGrpSpPr/>
          <p:nvPr/>
        </p:nvGrpSpPr>
        <p:grpSpPr>
          <a:xfrm>
            <a:off x="3349627" y="2706692"/>
            <a:ext cx="517526" cy="428626"/>
            <a:chOff x="3349627" y="2706692"/>
            <a:chExt cx="517526" cy="428626"/>
          </a:xfrm>
        </p:grpSpPr>
        <p:grpSp>
          <p:nvGrpSpPr>
            <p:cNvPr id="5" name="Group 4">
              <a:extLst>
                <a:ext uri="{FF2B5EF4-FFF2-40B4-BE49-F238E27FC236}">
                  <a16:creationId xmlns:a16="http://schemas.microsoft.com/office/drawing/2014/main" id="{A88DD844-A525-4A1B-A222-5BEAC4B8F3CB}"/>
                </a:ext>
              </a:extLst>
            </p:cNvPr>
            <p:cNvGrpSpPr/>
            <p:nvPr/>
          </p:nvGrpSpPr>
          <p:grpSpPr>
            <a:xfrm>
              <a:off x="3619502" y="3054355"/>
              <a:ext cx="247651" cy="80963"/>
              <a:chOff x="3619502" y="3054355"/>
              <a:chExt cx="247651" cy="80963"/>
            </a:xfrm>
          </p:grpSpPr>
          <p:sp>
            <p:nvSpPr>
              <p:cNvPr id="158" name="Freeform 304">
                <a:extLst>
                  <a:ext uri="{FF2B5EF4-FFF2-40B4-BE49-F238E27FC236}">
                    <a16:creationId xmlns:a16="http://schemas.microsoft.com/office/drawing/2014/main" id="{72E37FC1-F0A2-45E4-BB38-FFE44CE75577}"/>
                  </a:ext>
                </a:extLst>
              </p:cNvPr>
              <p:cNvSpPr>
                <a:spLocks/>
              </p:cNvSpPr>
              <p:nvPr/>
            </p:nvSpPr>
            <p:spPr bwMode="auto">
              <a:xfrm>
                <a:off x="3619502" y="3054355"/>
                <a:ext cx="61913" cy="79375"/>
              </a:xfrm>
              <a:custGeom>
                <a:avLst/>
                <a:gdLst>
                  <a:gd name="T0" fmla="*/ 118 w 284"/>
                  <a:gd name="T1" fmla="*/ 358 h 358"/>
                  <a:gd name="T2" fmla="*/ 118 w 284"/>
                  <a:gd name="T3" fmla="*/ 42 h 358"/>
                  <a:gd name="T4" fmla="*/ 0 w 284"/>
                  <a:gd name="T5" fmla="*/ 42 h 358"/>
                  <a:gd name="T6" fmla="*/ 0 w 284"/>
                  <a:gd name="T7" fmla="*/ 0 h 358"/>
                  <a:gd name="T8" fmla="*/ 284 w 284"/>
                  <a:gd name="T9" fmla="*/ 0 h 358"/>
                  <a:gd name="T10" fmla="*/ 284 w 284"/>
                  <a:gd name="T11" fmla="*/ 42 h 358"/>
                  <a:gd name="T12" fmla="*/ 165 w 284"/>
                  <a:gd name="T13" fmla="*/ 42 h 358"/>
                  <a:gd name="T14" fmla="*/ 165 w 284"/>
                  <a:gd name="T15" fmla="*/ 358 h 358"/>
                  <a:gd name="T16" fmla="*/ 118 w 284"/>
                  <a:gd name="T17"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358">
                    <a:moveTo>
                      <a:pt x="118" y="358"/>
                    </a:moveTo>
                    <a:lnTo>
                      <a:pt x="118" y="42"/>
                    </a:lnTo>
                    <a:lnTo>
                      <a:pt x="0" y="42"/>
                    </a:lnTo>
                    <a:lnTo>
                      <a:pt x="0" y="0"/>
                    </a:lnTo>
                    <a:lnTo>
                      <a:pt x="284" y="0"/>
                    </a:lnTo>
                    <a:lnTo>
                      <a:pt x="284" y="42"/>
                    </a:lnTo>
                    <a:lnTo>
                      <a:pt x="165" y="42"/>
                    </a:lnTo>
                    <a:lnTo>
                      <a:pt x="165" y="358"/>
                    </a:lnTo>
                    <a:lnTo>
                      <a:pt x="118" y="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305">
                <a:extLst>
                  <a:ext uri="{FF2B5EF4-FFF2-40B4-BE49-F238E27FC236}">
                    <a16:creationId xmlns:a16="http://schemas.microsoft.com/office/drawing/2014/main" id="{DC1B96AA-7768-484E-ACBF-892FD785F34D}"/>
                  </a:ext>
                </a:extLst>
              </p:cNvPr>
              <p:cNvSpPr>
                <a:spLocks noEditPoints="1"/>
              </p:cNvSpPr>
              <p:nvPr/>
            </p:nvSpPr>
            <p:spPr bwMode="auto">
              <a:xfrm>
                <a:off x="3690940" y="3078168"/>
                <a:ext cx="52388" cy="33338"/>
              </a:xfrm>
              <a:custGeom>
                <a:avLst/>
                <a:gdLst>
                  <a:gd name="T0" fmla="*/ 236 w 236"/>
                  <a:gd name="T1" fmla="*/ 41 h 150"/>
                  <a:gd name="T2" fmla="*/ 0 w 236"/>
                  <a:gd name="T3" fmla="*/ 41 h 150"/>
                  <a:gd name="T4" fmla="*/ 0 w 236"/>
                  <a:gd name="T5" fmla="*/ 0 h 150"/>
                  <a:gd name="T6" fmla="*/ 236 w 236"/>
                  <a:gd name="T7" fmla="*/ 0 h 150"/>
                  <a:gd name="T8" fmla="*/ 236 w 236"/>
                  <a:gd name="T9" fmla="*/ 41 h 150"/>
                  <a:gd name="T10" fmla="*/ 236 w 236"/>
                  <a:gd name="T11" fmla="*/ 150 h 150"/>
                  <a:gd name="T12" fmla="*/ 0 w 236"/>
                  <a:gd name="T13" fmla="*/ 150 h 150"/>
                  <a:gd name="T14" fmla="*/ 0 w 236"/>
                  <a:gd name="T15" fmla="*/ 109 h 150"/>
                  <a:gd name="T16" fmla="*/ 236 w 236"/>
                  <a:gd name="T17" fmla="*/ 109 h 150"/>
                  <a:gd name="T18" fmla="*/ 236 w 236"/>
                  <a:gd name="T1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50">
                    <a:moveTo>
                      <a:pt x="236" y="41"/>
                    </a:moveTo>
                    <a:lnTo>
                      <a:pt x="0" y="41"/>
                    </a:lnTo>
                    <a:lnTo>
                      <a:pt x="0" y="0"/>
                    </a:lnTo>
                    <a:lnTo>
                      <a:pt x="236" y="0"/>
                    </a:lnTo>
                    <a:lnTo>
                      <a:pt x="236" y="41"/>
                    </a:lnTo>
                    <a:close/>
                    <a:moveTo>
                      <a:pt x="236" y="150"/>
                    </a:moveTo>
                    <a:lnTo>
                      <a:pt x="0" y="150"/>
                    </a:lnTo>
                    <a:lnTo>
                      <a:pt x="0" y="109"/>
                    </a:lnTo>
                    <a:lnTo>
                      <a:pt x="236" y="109"/>
                    </a:lnTo>
                    <a:lnTo>
                      <a:pt x="236"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306">
                <a:extLst>
                  <a:ext uri="{FF2B5EF4-FFF2-40B4-BE49-F238E27FC236}">
                    <a16:creationId xmlns:a16="http://schemas.microsoft.com/office/drawing/2014/main" id="{7D6AA651-2B9E-492A-929D-7BE73D991515}"/>
                  </a:ext>
                </a:extLst>
              </p:cNvPr>
              <p:cNvSpPr>
                <a:spLocks/>
              </p:cNvSpPr>
              <p:nvPr/>
            </p:nvSpPr>
            <p:spPr bwMode="auto">
              <a:xfrm>
                <a:off x="3752852" y="3054355"/>
                <a:ext cx="52388" cy="80963"/>
              </a:xfrm>
              <a:custGeom>
                <a:avLst/>
                <a:gdLst>
                  <a:gd name="T0" fmla="*/ 0 w 234"/>
                  <a:gd name="T1" fmla="*/ 265 h 366"/>
                  <a:gd name="T2" fmla="*/ 44 w 234"/>
                  <a:gd name="T3" fmla="*/ 259 h 366"/>
                  <a:gd name="T4" fmla="*/ 70 w 234"/>
                  <a:gd name="T5" fmla="*/ 313 h 366"/>
                  <a:gd name="T6" fmla="*/ 114 w 234"/>
                  <a:gd name="T7" fmla="*/ 330 h 366"/>
                  <a:gd name="T8" fmla="*/ 166 w 234"/>
                  <a:gd name="T9" fmla="*/ 308 h 366"/>
                  <a:gd name="T10" fmla="*/ 188 w 234"/>
                  <a:gd name="T11" fmla="*/ 255 h 366"/>
                  <a:gd name="T12" fmla="*/ 168 w 234"/>
                  <a:gd name="T13" fmla="*/ 205 h 366"/>
                  <a:gd name="T14" fmla="*/ 118 w 234"/>
                  <a:gd name="T15" fmla="*/ 185 h 366"/>
                  <a:gd name="T16" fmla="*/ 87 w 234"/>
                  <a:gd name="T17" fmla="*/ 190 h 366"/>
                  <a:gd name="T18" fmla="*/ 92 w 234"/>
                  <a:gd name="T19" fmla="*/ 152 h 366"/>
                  <a:gd name="T20" fmla="*/ 99 w 234"/>
                  <a:gd name="T21" fmla="*/ 152 h 366"/>
                  <a:gd name="T22" fmla="*/ 149 w 234"/>
                  <a:gd name="T23" fmla="*/ 137 h 366"/>
                  <a:gd name="T24" fmla="*/ 172 w 234"/>
                  <a:gd name="T25" fmla="*/ 92 h 366"/>
                  <a:gd name="T26" fmla="*/ 155 w 234"/>
                  <a:gd name="T27" fmla="*/ 52 h 366"/>
                  <a:gd name="T28" fmla="*/ 113 w 234"/>
                  <a:gd name="T29" fmla="*/ 36 h 366"/>
                  <a:gd name="T30" fmla="*/ 70 w 234"/>
                  <a:gd name="T31" fmla="*/ 52 h 366"/>
                  <a:gd name="T32" fmla="*/ 48 w 234"/>
                  <a:gd name="T33" fmla="*/ 101 h 366"/>
                  <a:gd name="T34" fmla="*/ 4 w 234"/>
                  <a:gd name="T35" fmla="*/ 93 h 366"/>
                  <a:gd name="T36" fmla="*/ 41 w 234"/>
                  <a:gd name="T37" fmla="*/ 25 h 366"/>
                  <a:gd name="T38" fmla="*/ 112 w 234"/>
                  <a:gd name="T39" fmla="*/ 0 h 366"/>
                  <a:gd name="T40" fmla="*/ 166 w 234"/>
                  <a:gd name="T41" fmla="*/ 13 h 366"/>
                  <a:gd name="T42" fmla="*/ 204 w 234"/>
                  <a:gd name="T43" fmla="*/ 47 h 366"/>
                  <a:gd name="T44" fmla="*/ 217 w 234"/>
                  <a:gd name="T45" fmla="*/ 93 h 366"/>
                  <a:gd name="T46" fmla="*/ 204 w 234"/>
                  <a:gd name="T47" fmla="*/ 135 h 366"/>
                  <a:gd name="T48" fmla="*/ 168 w 234"/>
                  <a:gd name="T49" fmla="*/ 166 h 366"/>
                  <a:gd name="T50" fmla="*/ 217 w 234"/>
                  <a:gd name="T51" fmla="*/ 196 h 366"/>
                  <a:gd name="T52" fmla="*/ 234 w 234"/>
                  <a:gd name="T53" fmla="*/ 254 h 366"/>
                  <a:gd name="T54" fmla="*/ 200 w 234"/>
                  <a:gd name="T55" fmla="*/ 333 h 366"/>
                  <a:gd name="T56" fmla="*/ 114 w 234"/>
                  <a:gd name="T57" fmla="*/ 366 h 366"/>
                  <a:gd name="T58" fmla="*/ 35 w 234"/>
                  <a:gd name="T59" fmla="*/ 338 h 366"/>
                  <a:gd name="T60" fmla="*/ 0 w 234"/>
                  <a:gd name="T61" fmla="*/ 26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366">
                    <a:moveTo>
                      <a:pt x="0" y="265"/>
                    </a:moveTo>
                    <a:lnTo>
                      <a:pt x="44" y="259"/>
                    </a:lnTo>
                    <a:cubicBezTo>
                      <a:pt x="49" y="284"/>
                      <a:pt x="58" y="302"/>
                      <a:pt x="70" y="313"/>
                    </a:cubicBezTo>
                    <a:cubicBezTo>
                      <a:pt x="82" y="324"/>
                      <a:pt x="97" y="330"/>
                      <a:pt x="114" y="330"/>
                    </a:cubicBezTo>
                    <a:cubicBezTo>
                      <a:pt x="135" y="330"/>
                      <a:pt x="152" y="322"/>
                      <a:pt x="166" y="308"/>
                    </a:cubicBezTo>
                    <a:cubicBezTo>
                      <a:pt x="181" y="294"/>
                      <a:pt x="188" y="276"/>
                      <a:pt x="188" y="255"/>
                    </a:cubicBezTo>
                    <a:cubicBezTo>
                      <a:pt x="188" y="235"/>
                      <a:pt x="181" y="218"/>
                      <a:pt x="168" y="205"/>
                    </a:cubicBezTo>
                    <a:cubicBezTo>
                      <a:pt x="155" y="192"/>
                      <a:pt x="138" y="185"/>
                      <a:pt x="118" y="185"/>
                    </a:cubicBezTo>
                    <a:cubicBezTo>
                      <a:pt x="109" y="185"/>
                      <a:pt x="99" y="187"/>
                      <a:pt x="87" y="190"/>
                    </a:cubicBezTo>
                    <a:lnTo>
                      <a:pt x="92" y="152"/>
                    </a:lnTo>
                    <a:cubicBezTo>
                      <a:pt x="95" y="152"/>
                      <a:pt x="97" y="152"/>
                      <a:pt x="99" y="152"/>
                    </a:cubicBezTo>
                    <a:cubicBezTo>
                      <a:pt x="117" y="152"/>
                      <a:pt x="134" y="147"/>
                      <a:pt x="149" y="137"/>
                    </a:cubicBezTo>
                    <a:cubicBezTo>
                      <a:pt x="164" y="128"/>
                      <a:pt x="172" y="113"/>
                      <a:pt x="172" y="92"/>
                    </a:cubicBezTo>
                    <a:cubicBezTo>
                      <a:pt x="172" y="76"/>
                      <a:pt x="166" y="63"/>
                      <a:pt x="155" y="52"/>
                    </a:cubicBezTo>
                    <a:cubicBezTo>
                      <a:pt x="144" y="42"/>
                      <a:pt x="130" y="36"/>
                      <a:pt x="113" y="36"/>
                    </a:cubicBezTo>
                    <a:cubicBezTo>
                      <a:pt x="96" y="36"/>
                      <a:pt x="82" y="42"/>
                      <a:pt x="70" y="52"/>
                    </a:cubicBezTo>
                    <a:cubicBezTo>
                      <a:pt x="59" y="63"/>
                      <a:pt x="52" y="79"/>
                      <a:pt x="48" y="101"/>
                    </a:cubicBezTo>
                    <a:lnTo>
                      <a:pt x="4" y="93"/>
                    </a:lnTo>
                    <a:cubicBezTo>
                      <a:pt x="10" y="64"/>
                      <a:pt x="22" y="41"/>
                      <a:pt x="41" y="25"/>
                    </a:cubicBezTo>
                    <a:cubicBezTo>
                      <a:pt x="60" y="8"/>
                      <a:pt x="84" y="0"/>
                      <a:pt x="112" y="0"/>
                    </a:cubicBezTo>
                    <a:cubicBezTo>
                      <a:pt x="132" y="0"/>
                      <a:pt x="150" y="4"/>
                      <a:pt x="166" y="13"/>
                    </a:cubicBezTo>
                    <a:cubicBezTo>
                      <a:pt x="183" y="21"/>
                      <a:pt x="195" y="33"/>
                      <a:pt x="204" y="47"/>
                    </a:cubicBezTo>
                    <a:cubicBezTo>
                      <a:pt x="212" y="62"/>
                      <a:pt x="217" y="77"/>
                      <a:pt x="217" y="93"/>
                    </a:cubicBezTo>
                    <a:cubicBezTo>
                      <a:pt x="217" y="109"/>
                      <a:pt x="213" y="123"/>
                      <a:pt x="204" y="135"/>
                    </a:cubicBezTo>
                    <a:cubicBezTo>
                      <a:pt x="196" y="148"/>
                      <a:pt x="184" y="158"/>
                      <a:pt x="168" y="166"/>
                    </a:cubicBezTo>
                    <a:cubicBezTo>
                      <a:pt x="189" y="171"/>
                      <a:pt x="205" y="181"/>
                      <a:pt x="217" y="196"/>
                    </a:cubicBezTo>
                    <a:cubicBezTo>
                      <a:pt x="229" y="212"/>
                      <a:pt x="234" y="231"/>
                      <a:pt x="234" y="254"/>
                    </a:cubicBezTo>
                    <a:cubicBezTo>
                      <a:pt x="234" y="285"/>
                      <a:pt x="223" y="312"/>
                      <a:pt x="200" y="333"/>
                    </a:cubicBezTo>
                    <a:cubicBezTo>
                      <a:pt x="177" y="355"/>
                      <a:pt x="149" y="366"/>
                      <a:pt x="114" y="366"/>
                    </a:cubicBezTo>
                    <a:cubicBezTo>
                      <a:pt x="82" y="366"/>
                      <a:pt x="56" y="357"/>
                      <a:pt x="35" y="338"/>
                    </a:cubicBezTo>
                    <a:cubicBezTo>
                      <a:pt x="15" y="319"/>
                      <a:pt x="3" y="295"/>
                      <a:pt x="0" y="2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307">
                <a:extLst>
                  <a:ext uri="{FF2B5EF4-FFF2-40B4-BE49-F238E27FC236}">
                    <a16:creationId xmlns:a16="http://schemas.microsoft.com/office/drawing/2014/main" id="{F83C9FE3-FBD1-4BB6-8066-A509A814A43D}"/>
                  </a:ext>
                </a:extLst>
              </p:cNvPr>
              <p:cNvSpPr>
                <a:spLocks noEditPoints="1"/>
              </p:cNvSpPr>
              <p:nvPr/>
            </p:nvSpPr>
            <p:spPr bwMode="auto">
              <a:xfrm>
                <a:off x="3814765" y="3054355"/>
                <a:ext cx="52388" cy="80963"/>
              </a:xfrm>
              <a:custGeom>
                <a:avLst/>
                <a:gdLst>
                  <a:gd name="T0" fmla="*/ 0 w 234"/>
                  <a:gd name="T1" fmla="*/ 183 h 366"/>
                  <a:gd name="T2" fmla="*/ 13 w 234"/>
                  <a:gd name="T3" fmla="*/ 81 h 366"/>
                  <a:gd name="T4" fmla="*/ 52 w 234"/>
                  <a:gd name="T5" fmla="*/ 21 h 366"/>
                  <a:gd name="T6" fmla="*/ 117 w 234"/>
                  <a:gd name="T7" fmla="*/ 0 h 366"/>
                  <a:gd name="T8" fmla="*/ 167 w 234"/>
                  <a:gd name="T9" fmla="*/ 12 h 366"/>
                  <a:gd name="T10" fmla="*/ 203 w 234"/>
                  <a:gd name="T11" fmla="*/ 45 h 366"/>
                  <a:gd name="T12" fmla="*/ 225 w 234"/>
                  <a:gd name="T13" fmla="*/ 99 h 366"/>
                  <a:gd name="T14" fmla="*/ 234 w 234"/>
                  <a:gd name="T15" fmla="*/ 183 h 366"/>
                  <a:gd name="T16" fmla="*/ 221 w 234"/>
                  <a:gd name="T17" fmla="*/ 285 h 366"/>
                  <a:gd name="T18" fmla="*/ 182 w 234"/>
                  <a:gd name="T19" fmla="*/ 345 h 366"/>
                  <a:gd name="T20" fmla="*/ 117 w 234"/>
                  <a:gd name="T21" fmla="*/ 366 h 366"/>
                  <a:gd name="T22" fmla="*/ 36 w 234"/>
                  <a:gd name="T23" fmla="*/ 329 h 366"/>
                  <a:gd name="T24" fmla="*/ 0 w 234"/>
                  <a:gd name="T25" fmla="*/ 183 h 366"/>
                  <a:gd name="T26" fmla="*/ 45 w 234"/>
                  <a:gd name="T27" fmla="*/ 183 h 366"/>
                  <a:gd name="T28" fmla="*/ 66 w 234"/>
                  <a:gd name="T29" fmla="*/ 300 h 366"/>
                  <a:gd name="T30" fmla="*/ 117 w 234"/>
                  <a:gd name="T31" fmla="*/ 330 h 366"/>
                  <a:gd name="T32" fmla="*/ 168 w 234"/>
                  <a:gd name="T33" fmla="*/ 300 h 366"/>
                  <a:gd name="T34" fmla="*/ 188 w 234"/>
                  <a:gd name="T35" fmla="*/ 183 h 366"/>
                  <a:gd name="T36" fmla="*/ 168 w 234"/>
                  <a:gd name="T37" fmla="*/ 66 h 366"/>
                  <a:gd name="T38" fmla="*/ 116 w 234"/>
                  <a:gd name="T39" fmla="*/ 37 h 366"/>
                  <a:gd name="T40" fmla="*/ 68 w 234"/>
                  <a:gd name="T41" fmla="*/ 62 h 366"/>
                  <a:gd name="T42" fmla="*/ 45 w 234"/>
                  <a:gd name="T43" fmla="*/ 18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4" h="366">
                    <a:moveTo>
                      <a:pt x="0" y="183"/>
                    </a:moveTo>
                    <a:cubicBezTo>
                      <a:pt x="0" y="141"/>
                      <a:pt x="4" y="107"/>
                      <a:pt x="13" y="81"/>
                    </a:cubicBezTo>
                    <a:cubicBezTo>
                      <a:pt x="22" y="55"/>
                      <a:pt x="35" y="35"/>
                      <a:pt x="52" y="21"/>
                    </a:cubicBezTo>
                    <a:cubicBezTo>
                      <a:pt x="69" y="7"/>
                      <a:pt x="91" y="0"/>
                      <a:pt x="117" y="0"/>
                    </a:cubicBezTo>
                    <a:cubicBezTo>
                      <a:pt x="136" y="0"/>
                      <a:pt x="153" y="4"/>
                      <a:pt x="167" y="12"/>
                    </a:cubicBezTo>
                    <a:cubicBezTo>
                      <a:pt x="182" y="20"/>
                      <a:pt x="194" y="31"/>
                      <a:pt x="203" y="45"/>
                    </a:cubicBezTo>
                    <a:cubicBezTo>
                      <a:pt x="213" y="60"/>
                      <a:pt x="220" y="78"/>
                      <a:pt x="225" y="99"/>
                    </a:cubicBezTo>
                    <a:cubicBezTo>
                      <a:pt x="231" y="119"/>
                      <a:pt x="234" y="148"/>
                      <a:pt x="234" y="183"/>
                    </a:cubicBezTo>
                    <a:cubicBezTo>
                      <a:pt x="234" y="225"/>
                      <a:pt x="229" y="259"/>
                      <a:pt x="221" y="285"/>
                    </a:cubicBezTo>
                    <a:cubicBezTo>
                      <a:pt x="212" y="311"/>
                      <a:pt x="199" y="331"/>
                      <a:pt x="182" y="345"/>
                    </a:cubicBezTo>
                    <a:cubicBezTo>
                      <a:pt x="165" y="359"/>
                      <a:pt x="143" y="366"/>
                      <a:pt x="117" y="366"/>
                    </a:cubicBezTo>
                    <a:cubicBezTo>
                      <a:pt x="82" y="366"/>
                      <a:pt x="55" y="353"/>
                      <a:pt x="36" y="329"/>
                    </a:cubicBezTo>
                    <a:cubicBezTo>
                      <a:pt x="12" y="299"/>
                      <a:pt x="0" y="250"/>
                      <a:pt x="0" y="183"/>
                    </a:cubicBezTo>
                    <a:close/>
                    <a:moveTo>
                      <a:pt x="45" y="183"/>
                    </a:moveTo>
                    <a:cubicBezTo>
                      <a:pt x="45" y="242"/>
                      <a:pt x="52" y="281"/>
                      <a:pt x="66" y="300"/>
                    </a:cubicBezTo>
                    <a:cubicBezTo>
                      <a:pt x="80" y="320"/>
                      <a:pt x="97" y="330"/>
                      <a:pt x="117" y="330"/>
                    </a:cubicBezTo>
                    <a:cubicBezTo>
                      <a:pt x="137" y="330"/>
                      <a:pt x="154" y="320"/>
                      <a:pt x="168" y="300"/>
                    </a:cubicBezTo>
                    <a:cubicBezTo>
                      <a:pt x="181" y="281"/>
                      <a:pt x="188" y="242"/>
                      <a:pt x="188" y="183"/>
                    </a:cubicBezTo>
                    <a:cubicBezTo>
                      <a:pt x="188" y="124"/>
                      <a:pt x="181" y="85"/>
                      <a:pt x="168" y="66"/>
                    </a:cubicBezTo>
                    <a:cubicBezTo>
                      <a:pt x="154" y="46"/>
                      <a:pt x="137" y="37"/>
                      <a:pt x="116" y="37"/>
                    </a:cubicBezTo>
                    <a:cubicBezTo>
                      <a:pt x="96" y="37"/>
                      <a:pt x="80" y="45"/>
                      <a:pt x="68" y="62"/>
                    </a:cubicBezTo>
                    <a:cubicBezTo>
                      <a:pt x="53" y="84"/>
                      <a:pt x="45" y="124"/>
                      <a:pt x="45"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9" name="Group 268">
              <a:extLst>
                <a:ext uri="{FF2B5EF4-FFF2-40B4-BE49-F238E27FC236}">
                  <a16:creationId xmlns:a16="http://schemas.microsoft.com/office/drawing/2014/main" id="{E701EF05-DA51-4A1D-9393-0661AB4CE728}"/>
                </a:ext>
              </a:extLst>
            </p:cNvPr>
            <p:cNvGrpSpPr/>
            <p:nvPr/>
          </p:nvGrpSpPr>
          <p:grpSpPr>
            <a:xfrm>
              <a:off x="3349627" y="2706692"/>
              <a:ext cx="338138" cy="392113"/>
              <a:chOff x="3349627" y="2706692"/>
              <a:chExt cx="338138" cy="392113"/>
            </a:xfrm>
          </p:grpSpPr>
          <p:sp>
            <p:nvSpPr>
              <p:cNvPr id="151" name="Freeform 297">
                <a:extLst>
                  <a:ext uri="{FF2B5EF4-FFF2-40B4-BE49-F238E27FC236}">
                    <a16:creationId xmlns:a16="http://schemas.microsoft.com/office/drawing/2014/main" id="{BF8496FE-99CB-4300-877C-56B817FB82E9}"/>
                  </a:ext>
                </a:extLst>
              </p:cNvPr>
              <p:cNvSpPr>
                <a:spLocks/>
              </p:cNvSpPr>
              <p:nvPr/>
            </p:nvSpPr>
            <p:spPr bwMode="auto">
              <a:xfrm>
                <a:off x="3349627" y="2932117"/>
                <a:ext cx="254000" cy="166688"/>
              </a:xfrm>
              <a:custGeom>
                <a:avLst/>
                <a:gdLst>
                  <a:gd name="T0" fmla="*/ 1150 w 1150"/>
                  <a:gd name="T1" fmla="*/ 487 h 750"/>
                  <a:gd name="T2" fmla="*/ 1072 w 1150"/>
                  <a:gd name="T3" fmla="*/ 310 h 750"/>
                  <a:gd name="T4" fmla="*/ 538 w 1150"/>
                  <a:gd name="T5" fmla="*/ 0 h 750"/>
                  <a:gd name="T6" fmla="*/ 382 w 1150"/>
                  <a:gd name="T7" fmla="*/ 0 h 750"/>
                  <a:gd name="T8" fmla="*/ 74 w 1150"/>
                  <a:gd name="T9" fmla="*/ 178 h 750"/>
                  <a:gd name="T10" fmla="*/ 0 w 1150"/>
                  <a:gd name="T11" fmla="*/ 349 h 750"/>
                  <a:gd name="T12" fmla="*/ 690 w 1150"/>
                  <a:gd name="T13" fmla="*/ 750 h 750"/>
                  <a:gd name="T14" fmla="*/ 1150 w 1150"/>
                  <a:gd name="T15" fmla="*/ 487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7"/>
                    </a:moveTo>
                    <a:lnTo>
                      <a:pt x="1072" y="310"/>
                    </a:lnTo>
                    <a:lnTo>
                      <a:pt x="538" y="0"/>
                    </a:lnTo>
                    <a:lnTo>
                      <a:pt x="382" y="0"/>
                    </a:lnTo>
                    <a:lnTo>
                      <a:pt x="74" y="178"/>
                    </a:lnTo>
                    <a:lnTo>
                      <a:pt x="0" y="349"/>
                    </a:lnTo>
                    <a:lnTo>
                      <a:pt x="690" y="750"/>
                    </a:lnTo>
                    <a:lnTo>
                      <a:pt x="1150" y="487"/>
                    </a:lnTo>
                    <a:close/>
                  </a:path>
                </a:pathLst>
              </a:custGeom>
              <a:solidFill>
                <a:srgbClr val="FFFF00"/>
              </a:solidFill>
              <a:ln w="4763" cap="flat">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298">
                <a:extLst>
                  <a:ext uri="{FF2B5EF4-FFF2-40B4-BE49-F238E27FC236}">
                    <a16:creationId xmlns:a16="http://schemas.microsoft.com/office/drawing/2014/main" id="{59918785-FE95-4F0B-898A-CA0C57B7C765}"/>
                  </a:ext>
                </a:extLst>
              </p:cNvPr>
              <p:cNvSpPr>
                <a:spLocks/>
              </p:cNvSpPr>
              <p:nvPr/>
            </p:nvSpPr>
            <p:spPr bwMode="auto">
              <a:xfrm>
                <a:off x="3484565" y="3019430"/>
                <a:ext cx="119063" cy="79375"/>
              </a:xfrm>
              <a:custGeom>
                <a:avLst/>
                <a:gdLst>
                  <a:gd name="T0" fmla="*/ 536 w 536"/>
                  <a:gd name="T1" fmla="*/ 98 h 360"/>
                  <a:gd name="T2" fmla="*/ 461 w 536"/>
                  <a:gd name="T3" fmla="*/ 0 h 360"/>
                  <a:gd name="T4" fmla="*/ 154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4" y="185"/>
                    </a:lnTo>
                    <a:lnTo>
                      <a:pt x="0" y="185"/>
                    </a:lnTo>
                    <a:lnTo>
                      <a:pt x="76" y="360"/>
                    </a:lnTo>
                    <a:lnTo>
                      <a:pt x="536"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99">
                <a:extLst>
                  <a:ext uri="{FF2B5EF4-FFF2-40B4-BE49-F238E27FC236}">
                    <a16:creationId xmlns:a16="http://schemas.microsoft.com/office/drawing/2014/main" id="{975C1FFD-F7BE-4394-A946-B85A660F96A0}"/>
                  </a:ext>
                </a:extLst>
              </p:cNvPr>
              <p:cNvSpPr>
                <a:spLocks/>
              </p:cNvSpPr>
              <p:nvPr/>
            </p:nvSpPr>
            <p:spPr bwMode="auto">
              <a:xfrm>
                <a:off x="3349627" y="2971805"/>
                <a:ext cx="152400" cy="127000"/>
              </a:xfrm>
              <a:custGeom>
                <a:avLst/>
                <a:gdLst>
                  <a:gd name="T0" fmla="*/ 690 w 690"/>
                  <a:gd name="T1" fmla="*/ 570 h 570"/>
                  <a:gd name="T2" fmla="*/ 617 w 690"/>
                  <a:gd name="T3" fmla="*/ 398 h 570"/>
                  <a:gd name="T4" fmla="*/ 78 w 690"/>
                  <a:gd name="T5" fmla="*/ 87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8"/>
                    </a:lnTo>
                    <a:lnTo>
                      <a:pt x="78" y="87"/>
                    </a:lnTo>
                    <a:lnTo>
                      <a:pt x="75" y="0"/>
                    </a:lnTo>
                    <a:lnTo>
                      <a:pt x="0" y="170"/>
                    </a:lnTo>
                    <a:lnTo>
                      <a:pt x="690"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300">
                <a:extLst>
                  <a:ext uri="{FF2B5EF4-FFF2-40B4-BE49-F238E27FC236}">
                    <a16:creationId xmlns:a16="http://schemas.microsoft.com/office/drawing/2014/main" id="{19E3AF47-652E-4AD2-9550-1ABA1DF55F48}"/>
                  </a:ext>
                </a:extLst>
              </p:cNvPr>
              <p:cNvSpPr>
                <a:spLocks/>
              </p:cNvSpPr>
              <p:nvPr/>
            </p:nvSpPr>
            <p:spPr bwMode="auto">
              <a:xfrm>
                <a:off x="3484565" y="3019430"/>
                <a:ext cx="119063" cy="79375"/>
              </a:xfrm>
              <a:custGeom>
                <a:avLst/>
                <a:gdLst>
                  <a:gd name="T0" fmla="*/ 536 w 536"/>
                  <a:gd name="T1" fmla="*/ 98 h 360"/>
                  <a:gd name="T2" fmla="*/ 461 w 536"/>
                  <a:gd name="T3" fmla="*/ 0 h 360"/>
                  <a:gd name="T4" fmla="*/ 154 w 536"/>
                  <a:gd name="T5" fmla="*/ 185 h 360"/>
                  <a:gd name="T6" fmla="*/ 0 w 536"/>
                  <a:gd name="T7" fmla="*/ 185 h 360"/>
                  <a:gd name="T8" fmla="*/ 76 w 536"/>
                  <a:gd name="T9" fmla="*/ 360 h 360"/>
                  <a:gd name="T10" fmla="*/ 536 w 536"/>
                  <a:gd name="T11" fmla="*/ 98 h 360"/>
                </a:gdLst>
                <a:ahLst/>
                <a:cxnLst>
                  <a:cxn ang="0">
                    <a:pos x="T0" y="T1"/>
                  </a:cxn>
                  <a:cxn ang="0">
                    <a:pos x="T2" y="T3"/>
                  </a:cxn>
                  <a:cxn ang="0">
                    <a:pos x="T4" y="T5"/>
                  </a:cxn>
                  <a:cxn ang="0">
                    <a:pos x="T6" y="T7"/>
                  </a:cxn>
                  <a:cxn ang="0">
                    <a:pos x="T8" y="T9"/>
                  </a:cxn>
                  <a:cxn ang="0">
                    <a:pos x="T10" y="T11"/>
                  </a:cxn>
                </a:cxnLst>
                <a:rect l="0" t="0" r="r" b="b"/>
                <a:pathLst>
                  <a:path w="536" h="360">
                    <a:moveTo>
                      <a:pt x="536" y="98"/>
                    </a:moveTo>
                    <a:lnTo>
                      <a:pt x="461" y="0"/>
                    </a:lnTo>
                    <a:lnTo>
                      <a:pt x="154" y="185"/>
                    </a:lnTo>
                    <a:lnTo>
                      <a:pt x="0" y="185"/>
                    </a:lnTo>
                    <a:lnTo>
                      <a:pt x="76" y="360"/>
                    </a:lnTo>
                    <a:lnTo>
                      <a:pt x="536" y="98"/>
                    </a:lnTo>
                    <a:close/>
                  </a:path>
                </a:pathLst>
              </a:custGeom>
              <a:noFill/>
              <a:ln w="3175" cap="flat">
                <a:solidFill>
                  <a:srgbClr val="D6B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301">
                <a:extLst>
                  <a:ext uri="{FF2B5EF4-FFF2-40B4-BE49-F238E27FC236}">
                    <a16:creationId xmlns:a16="http://schemas.microsoft.com/office/drawing/2014/main" id="{5BEDC0DA-37E0-4C84-909D-5E6ACED39373}"/>
                  </a:ext>
                </a:extLst>
              </p:cNvPr>
              <p:cNvSpPr>
                <a:spLocks/>
              </p:cNvSpPr>
              <p:nvPr/>
            </p:nvSpPr>
            <p:spPr bwMode="auto">
              <a:xfrm>
                <a:off x="3349627" y="2971805"/>
                <a:ext cx="152400" cy="127000"/>
              </a:xfrm>
              <a:custGeom>
                <a:avLst/>
                <a:gdLst>
                  <a:gd name="T0" fmla="*/ 690 w 690"/>
                  <a:gd name="T1" fmla="*/ 570 h 570"/>
                  <a:gd name="T2" fmla="*/ 617 w 690"/>
                  <a:gd name="T3" fmla="*/ 398 h 570"/>
                  <a:gd name="T4" fmla="*/ 78 w 690"/>
                  <a:gd name="T5" fmla="*/ 87 h 570"/>
                  <a:gd name="T6" fmla="*/ 75 w 690"/>
                  <a:gd name="T7" fmla="*/ 0 h 570"/>
                  <a:gd name="T8" fmla="*/ 0 w 690"/>
                  <a:gd name="T9" fmla="*/ 170 h 570"/>
                  <a:gd name="T10" fmla="*/ 690 w 690"/>
                  <a:gd name="T11" fmla="*/ 570 h 570"/>
                </a:gdLst>
                <a:ahLst/>
                <a:cxnLst>
                  <a:cxn ang="0">
                    <a:pos x="T0" y="T1"/>
                  </a:cxn>
                  <a:cxn ang="0">
                    <a:pos x="T2" y="T3"/>
                  </a:cxn>
                  <a:cxn ang="0">
                    <a:pos x="T4" y="T5"/>
                  </a:cxn>
                  <a:cxn ang="0">
                    <a:pos x="T6" y="T7"/>
                  </a:cxn>
                  <a:cxn ang="0">
                    <a:pos x="T8" y="T9"/>
                  </a:cxn>
                  <a:cxn ang="0">
                    <a:pos x="T10" y="T11"/>
                  </a:cxn>
                </a:cxnLst>
                <a:rect l="0" t="0" r="r" b="b"/>
                <a:pathLst>
                  <a:path w="690" h="570">
                    <a:moveTo>
                      <a:pt x="690" y="570"/>
                    </a:moveTo>
                    <a:lnTo>
                      <a:pt x="617" y="398"/>
                    </a:lnTo>
                    <a:lnTo>
                      <a:pt x="78" y="87"/>
                    </a:lnTo>
                    <a:lnTo>
                      <a:pt x="75" y="0"/>
                    </a:lnTo>
                    <a:lnTo>
                      <a:pt x="0" y="170"/>
                    </a:lnTo>
                    <a:lnTo>
                      <a:pt x="690" y="570"/>
                    </a:lnTo>
                    <a:close/>
                  </a:path>
                </a:pathLst>
              </a:custGeom>
              <a:noFill/>
              <a:ln w="3175" cap="flat">
                <a:solidFill>
                  <a:srgbClr val="D6B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302">
                <a:extLst>
                  <a:ext uri="{FF2B5EF4-FFF2-40B4-BE49-F238E27FC236}">
                    <a16:creationId xmlns:a16="http://schemas.microsoft.com/office/drawing/2014/main" id="{662AC2FF-8A59-454B-86DE-47457F902A9A}"/>
                  </a:ext>
                </a:extLst>
              </p:cNvPr>
              <p:cNvSpPr>
                <a:spLocks noEditPoints="1"/>
              </p:cNvSpPr>
              <p:nvPr/>
            </p:nvSpPr>
            <p:spPr bwMode="auto">
              <a:xfrm>
                <a:off x="3349627" y="2990855"/>
                <a:ext cx="238125" cy="107950"/>
              </a:xfrm>
              <a:custGeom>
                <a:avLst/>
                <a:gdLst>
                  <a:gd name="T0" fmla="*/ 1075 w 1075"/>
                  <a:gd name="T1" fmla="*/ 48 h 483"/>
                  <a:gd name="T2" fmla="*/ 1075 w 1075"/>
                  <a:gd name="T3" fmla="*/ 123 h 483"/>
                  <a:gd name="T4" fmla="*/ 767 w 1075"/>
                  <a:gd name="T5" fmla="*/ 308 h 483"/>
                  <a:gd name="T6" fmla="*/ 690 w 1075"/>
                  <a:gd name="T7" fmla="*/ 483 h 483"/>
                  <a:gd name="T8" fmla="*/ 75 w 1075"/>
                  <a:gd name="T9" fmla="*/ 0 h 483"/>
                  <a:gd name="T10" fmla="*/ 0 w 1075"/>
                  <a:gd name="T11" fmla="*/ 88 h 483"/>
                </a:gdLst>
                <a:ahLst/>
                <a:cxnLst>
                  <a:cxn ang="0">
                    <a:pos x="T0" y="T1"/>
                  </a:cxn>
                  <a:cxn ang="0">
                    <a:pos x="T2" y="T3"/>
                  </a:cxn>
                  <a:cxn ang="0">
                    <a:pos x="T4" y="T5"/>
                  </a:cxn>
                  <a:cxn ang="0">
                    <a:pos x="T6" y="T7"/>
                  </a:cxn>
                  <a:cxn ang="0">
                    <a:pos x="T8" y="T9"/>
                  </a:cxn>
                  <a:cxn ang="0">
                    <a:pos x="T10" y="T11"/>
                  </a:cxn>
                </a:cxnLst>
                <a:rect l="0" t="0" r="r" b="b"/>
                <a:pathLst>
                  <a:path w="1075" h="483">
                    <a:moveTo>
                      <a:pt x="1075" y="48"/>
                    </a:moveTo>
                    <a:lnTo>
                      <a:pt x="1075" y="123"/>
                    </a:lnTo>
                    <a:moveTo>
                      <a:pt x="767" y="308"/>
                    </a:moveTo>
                    <a:lnTo>
                      <a:pt x="690" y="483"/>
                    </a:lnTo>
                    <a:moveTo>
                      <a:pt x="75" y="0"/>
                    </a:moveTo>
                    <a:lnTo>
                      <a:pt x="0" y="88"/>
                    </a:lnTo>
                  </a:path>
                </a:pathLst>
              </a:custGeom>
              <a:noFill/>
              <a:ln w="3175" cap="flat">
                <a:solidFill>
                  <a:srgbClr val="D6B6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303">
                <a:extLst>
                  <a:ext uri="{FF2B5EF4-FFF2-40B4-BE49-F238E27FC236}">
                    <a16:creationId xmlns:a16="http://schemas.microsoft.com/office/drawing/2014/main" id="{ACE5B4DA-05FF-412B-AEBF-DF229A03155F}"/>
                  </a:ext>
                </a:extLst>
              </p:cNvPr>
              <p:cNvSpPr>
                <a:spLocks/>
              </p:cNvSpPr>
              <p:nvPr/>
            </p:nvSpPr>
            <p:spPr bwMode="auto">
              <a:xfrm>
                <a:off x="3349627" y="2932117"/>
                <a:ext cx="254000" cy="166688"/>
              </a:xfrm>
              <a:custGeom>
                <a:avLst/>
                <a:gdLst>
                  <a:gd name="T0" fmla="*/ 1150 w 1150"/>
                  <a:gd name="T1" fmla="*/ 487 h 750"/>
                  <a:gd name="T2" fmla="*/ 1072 w 1150"/>
                  <a:gd name="T3" fmla="*/ 310 h 750"/>
                  <a:gd name="T4" fmla="*/ 538 w 1150"/>
                  <a:gd name="T5" fmla="*/ 0 h 750"/>
                  <a:gd name="T6" fmla="*/ 382 w 1150"/>
                  <a:gd name="T7" fmla="*/ 0 h 750"/>
                  <a:gd name="T8" fmla="*/ 74 w 1150"/>
                  <a:gd name="T9" fmla="*/ 178 h 750"/>
                  <a:gd name="T10" fmla="*/ 0 w 1150"/>
                  <a:gd name="T11" fmla="*/ 349 h 750"/>
                  <a:gd name="T12" fmla="*/ 690 w 1150"/>
                  <a:gd name="T13" fmla="*/ 750 h 750"/>
                  <a:gd name="T14" fmla="*/ 1150 w 1150"/>
                  <a:gd name="T15" fmla="*/ 487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0" h="750">
                    <a:moveTo>
                      <a:pt x="1150" y="487"/>
                    </a:moveTo>
                    <a:lnTo>
                      <a:pt x="1072" y="310"/>
                    </a:lnTo>
                    <a:lnTo>
                      <a:pt x="538" y="0"/>
                    </a:lnTo>
                    <a:lnTo>
                      <a:pt x="382" y="0"/>
                    </a:lnTo>
                    <a:lnTo>
                      <a:pt x="74" y="178"/>
                    </a:lnTo>
                    <a:lnTo>
                      <a:pt x="0" y="349"/>
                    </a:lnTo>
                    <a:lnTo>
                      <a:pt x="690" y="750"/>
                    </a:lnTo>
                    <a:lnTo>
                      <a:pt x="1150" y="487"/>
                    </a:lnTo>
                    <a:close/>
                  </a:path>
                </a:pathLst>
              </a:custGeom>
              <a:noFill/>
              <a:ln w="4763" cap="flat">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03">
                <a:extLst>
                  <a:ext uri="{FF2B5EF4-FFF2-40B4-BE49-F238E27FC236}">
                    <a16:creationId xmlns:a16="http://schemas.microsoft.com/office/drawing/2014/main" id="{0AC5CAE5-C8B0-4A84-B182-39A1E26F9865}"/>
                  </a:ext>
                </a:extLst>
              </p:cNvPr>
              <p:cNvSpPr>
                <a:spLocks/>
              </p:cNvSpPr>
              <p:nvPr/>
            </p:nvSpPr>
            <p:spPr bwMode="auto">
              <a:xfrm>
                <a:off x="3560765" y="2706692"/>
                <a:ext cx="127000" cy="293688"/>
              </a:xfrm>
              <a:custGeom>
                <a:avLst/>
                <a:gdLst>
                  <a:gd name="T0" fmla="*/ 0 w 573"/>
                  <a:gd name="T1" fmla="*/ 0 h 1314"/>
                  <a:gd name="T2" fmla="*/ 341 w 573"/>
                  <a:gd name="T3" fmla="*/ 193 h 1314"/>
                  <a:gd name="T4" fmla="*/ 573 w 573"/>
                  <a:gd name="T5" fmla="*/ 590 h 1314"/>
                  <a:gd name="T6" fmla="*/ 573 w 573"/>
                  <a:gd name="T7" fmla="*/ 1314 h 1314"/>
                  <a:gd name="T8" fmla="*/ 0 w 573"/>
                  <a:gd name="T9" fmla="*/ 985 h 1314"/>
                  <a:gd name="T10" fmla="*/ 0 w 573"/>
                  <a:gd name="T11" fmla="*/ 0 h 1314"/>
                </a:gdLst>
                <a:ahLst/>
                <a:cxnLst>
                  <a:cxn ang="0">
                    <a:pos x="T0" y="T1"/>
                  </a:cxn>
                  <a:cxn ang="0">
                    <a:pos x="T2" y="T3"/>
                  </a:cxn>
                  <a:cxn ang="0">
                    <a:pos x="T4" y="T5"/>
                  </a:cxn>
                  <a:cxn ang="0">
                    <a:pos x="T6" y="T7"/>
                  </a:cxn>
                  <a:cxn ang="0">
                    <a:pos x="T8" y="T9"/>
                  </a:cxn>
                  <a:cxn ang="0">
                    <a:pos x="T10" y="T11"/>
                  </a:cxn>
                </a:cxnLst>
                <a:rect l="0" t="0" r="r" b="b"/>
                <a:pathLst>
                  <a:path w="573" h="1314">
                    <a:moveTo>
                      <a:pt x="0" y="0"/>
                    </a:moveTo>
                    <a:lnTo>
                      <a:pt x="341" y="193"/>
                    </a:lnTo>
                    <a:lnTo>
                      <a:pt x="573" y="590"/>
                    </a:lnTo>
                    <a:lnTo>
                      <a:pt x="573" y="1314"/>
                    </a:lnTo>
                    <a:lnTo>
                      <a:pt x="0" y="985"/>
                    </a:lnTo>
                    <a:lnTo>
                      <a:pt x="0" y="0"/>
                    </a:lnTo>
                    <a:close/>
                  </a:path>
                </a:pathLst>
              </a:custGeom>
              <a:solidFill>
                <a:srgbClr val="FFFF04"/>
              </a:solidFill>
              <a:ln w="7938" cap="rnd">
                <a:solidFill>
                  <a:srgbClr val="29292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404">
                <a:extLst>
                  <a:ext uri="{FF2B5EF4-FFF2-40B4-BE49-F238E27FC236}">
                    <a16:creationId xmlns:a16="http://schemas.microsoft.com/office/drawing/2014/main" id="{0E6A435F-2350-4580-88F9-02D32A7FA1C3}"/>
                  </a:ext>
                </a:extLst>
              </p:cNvPr>
              <p:cNvSpPr>
                <a:spLocks/>
              </p:cNvSpPr>
              <p:nvPr/>
            </p:nvSpPr>
            <p:spPr bwMode="auto">
              <a:xfrm>
                <a:off x="3636965" y="2752729"/>
                <a:ext cx="50800"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solidFill>
                <a:srgbClr val="FFFF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05">
                <a:extLst>
                  <a:ext uri="{FF2B5EF4-FFF2-40B4-BE49-F238E27FC236}">
                    <a16:creationId xmlns:a16="http://schemas.microsoft.com/office/drawing/2014/main" id="{5D044F39-A9B4-495D-AFB2-2980B923338E}"/>
                  </a:ext>
                </a:extLst>
              </p:cNvPr>
              <p:cNvSpPr>
                <a:spLocks/>
              </p:cNvSpPr>
              <p:nvPr/>
            </p:nvSpPr>
            <p:spPr bwMode="auto">
              <a:xfrm>
                <a:off x="3636965" y="2752729"/>
                <a:ext cx="50800" cy="85725"/>
              </a:xfrm>
              <a:custGeom>
                <a:avLst/>
                <a:gdLst>
                  <a:gd name="T0" fmla="*/ 0 w 227"/>
                  <a:gd name="T1" fmla="*/ 0 h 385"/>
                  <a:gd name="T2" fmla="*/ 0 w 227"/>
                  <a:gd name="T3" fmla="*/ 255 h 385"/>
                  <a:gd name="T4" fmla="*/ 227 w 227"/>
                  <a:gd name="T5" fmla="*/ 385 h 385"/>
                </a:gdLst>
                <a:ahLst/>
                <a:cxnLst>
                  <a:cxn ang="0">
                    <a:pos x="T0" y="T1"/>
                  </a:cxn>
                  <a:cxn ang="0">
                    <a:pos x="T2" y="T3"/>
                  </a:cxn>
                  <a:cxn ang="0">
                    <a:pos x="T4" y="T5"/>
                  </a:cxn>
                </a:cxnLst>
                <a:rect l="0" t="0" r="r" b="b"/>
                <a:pathLst>
                  <a:path w="227" h="385">
                    <a:moveTo>
                      <a:pt x="0" y="0"/>
                    </a:moveTo>
                    <a:lnTo>
                      <a:pt x="0" y="255"/>
                    </a:lnTo>
                    <a:lnTo>
                      <a:pt x="227" y="385"/>
                    </a:lnTo>
                  </a:path>
                </a:pathLst>
              </a:custGeom>
              <a:noFill/>
              <a:ln w="7938" cap="rnd">
                <a:solidFill>
                  <a:srgbClr val="2929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custDataLst>
      <p:tags r:id="rId1"/>
    </p:custDataLst>
    <p:extLst>
      <p:ext uri="{BB962C8B-B14F-4D97-AF65-F5344CB8AC3E}">
        <p14:creationId xmlns:p14="http://schemas.microsoft.com/office/powerpoint/2010/main" val="3616477778"/>
      </p:ext>
    </p:extLst>
  </p:cSld>
  <p:clrMapOvr>
    <a:masterClrMapping/>
  </p:clrMapOvr>
  <mc:AlternateContent xmlns:mc="http://schemas.openxmlformats.org/markup-compatibility/2006">
    <mc:Choice xmlns:p14="http://schemas.microsoft.com/office/powerpoint/2010/main" Requires="p14">
      <p:transition spd="slow" p14:dur="2000" advTm="64844"/>
    </mc:Choice>
    <mc:Fallback>
      <p:transition spd="slow" advTm="648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500"/>
                                        <p:tgtEl>
                                          <p:spTgt spid="497"/>
                                        </p:tgtEl>
                                      </p:cBhvr>
                                    </p:animEffect>
                                  </p:childTnLst>
                                </p:cTn>
                              </p:par>
                              <p:par>
                                <p:cTn id="8" presetID="10" presetClass="entr" presetSubtype="0" fill="hold" nodeType="withEffect">
                                  <p:stCondLst>
                                    <p:cond delay="0"/>
                                  </p:stCondLst>
                                  <p:childTnLst>
                                    <p:set>
                                      <p:cBhvr>
                                        <p:cTn id="9" dur="1" fill="hold">
                                          <p:stCondLst>
                                            <p:cond delay="0"/>
                                          </p:stCondLst>
                                        </p:cTn>
                                        <p:tgtEl>
                                          <p:spTgt spid="460"/>
                                        </p:tgtEl>
                                        <p:attrNameLst>
                                          <p:attrName>style.visibility</p:attrName>
                                        </p:attrNameLst>
                                      </p:cBhvr>
                                      <p:to>
                                        <p:strVal val="visible"/>
                                      </p:to>
                                    </p:set>
                                    <p:animEffect transition="in" filter="fade">
                                      <p:cBhvr>
                                        <p:cTn id="10" dur="500"/>
                                        <p:tgtEl>
                                          <p:spTgt spid="46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93"/>
                                        </p:tgtEl>
                                        <p:attrNameLst>
                                          <p:attrName>style.visibility</p:attrName>
                                        </p:attrNameLst>
                                      </p:cBhvr>
                                      <p:to>
                                        <p:strVal val="visible"/>
                                      </p:to>
                                    </p:set>
                                    <p:animEffect transition="in" filter="fade">
                                      <p:cBhvr>
                                        <p:cTn id="14" dur="500"/>
                                        <p:tgtEl>
                                          <p:spTgt spid="49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wipe(left)">
                                      <p:cBhvr>
                                        <p:cTn id="18" dur="500"/>
                                        <p:tgtEl>
                                          <p:spTgt spid="150"/>
                                        </p:tgtEl>
                                      </p:cBhvr>
                                    </p:animEffect>
                                  </p:childTnLst>
                                </p:cTn>
                              </p:par>
                              <p:par>
                                <p:cTn id="19" presetID="10" presetClass="entr" presetSubtype="0" fill="hold" nodeType="withEffect">
                                  <p:stCondLst>
                                    <p:cond delay="0"/>
                                  </p:stCondLst>
                                  <p:childTnLst>
                                    <p:set>
                                      <p:cBhvr>
                                        <p:cTn id="20" dur="1" fill="hold">
                                          <p:stCondLst>
                                            <p:cond delay="0"/>
                                          </p:stCondLst>
                                        </p:cTn>
                                        <p:tgtEl>
                                          <p:spTgt spid="273"/>
                                        </p:tgtEl>
                                        <p:attrNameLst>
                                          <p:attrName>style.visibility</p:attrName>
                                        </p:attrNameLst>
                                      </p:cBhvr>
                                      <p:to>
                                        <p:strVal val="visible"/>
                                      </p:to>
                                    </p:set>
                                    <p:animEffect transition="in" filter="fade">
                                      <p:cBhvr>
                                        <p:cTn id="21" dur="500"/>
                                        <p:tgtEl>
                                          <p:spTgt spid="273"/>
                                        </p:tgtEl>
                                      </p:cBhvr>
                                    </p:animEffect>
                                  </p:childTnLst>
                                </p:cTn>
                              </p:par>
                              <p:par>
                                <p:cTn id="22" presetID="10" presetClass="entr" presetSubtype="0" fill="hold" nodeType="withEffect">
                                  <p:stCondLst>
                                    <p:cond delay="200"/>
                                  </p:stCondLst>
                                  <p:childTnLst>
                                    <p:set>
                                      <p:cBhvr>
                                        <p:cTn id="23" dur="1" fill="hold">
                                          <p:stCondLst>
                                            <p:cond delay="0"/>
                                          </p:stCondLst>
                                        </p:cTn>
                                        <p:tgtEl>
                                          <p:spTgt spid="274"/>
                                        </p:tgtEl>
                                        <p:attrNameLst>
                                          <p:attrName>style.visibility</p:attrName>
                                        </p:attrNameLst>
                                      </p:cBhvr>
                                      <p:to>
                                        <p:strVal val="visible"/>
                                      </p:to>
                                    </p:set>
                                    <p:animEffect transition="in" filter="fade">
                                      <p:cBhvr>
                                        <p:cTn id="24" dur="500"/>
                                        <p:tgtEl>
                                          <p:spTgt spid="274"/>
                                        </p:tgtEl>
                                      </p:cBhvr>
                                    </p:animEffect>
                                  </p:childTnLst>
                                </p:cTn>
                              </p:par>
                              <p:par>
                                <p:cTn id="25" presetID="10" presetClass="entr" presetSubtype="0" fill="hold" nodeType="withEffect">
                                  <p:stCondLst>
                                    <p:cond delay="400"/>
                                  </p:stCondLst>
                                  <p:childTnLst>
                                    <p:set>
                                      <p:cBhvr>
                                        <p:cTn id="26" dur="1" fill="hold">
                                          <p:stCondLst>
                                            <p:cond delay="0"/>
                                          </p:stCondLst>
                                        </p:cTn>
                                        <p:tgtEl>
                                          <p:spTgt spid="275"/>
                                        </p:tgtEl>
                                        <p:attrNameLst>
                                          <p:attrName>style.visibility</p:attrName>
                                        </p:attrNameLst>
                                      </p:cBhvr>
                                      <p:to>
                                        <p:strVal val="visible"/>
                                      </p:to>
                                    </p:set>
                                    <p:animEffect transition="in" filter="fade">
                                      <p:cBhvr>
                                        <p:cTn id="27" dur="500"/>
                                        <p:tgtEl>
                                          <p:spTgt spid="275"/>
                                        </p:tgtEl>
                                      </p:cBhvr>
                                    </p:animEffect>
                                  </p:childTnLst>
                                </p:cTn>
                              </p:par>
                            </p:childTnLst>
                          </p:cTn>
                        </p:par>
                        <p:par>
                          <p:cTn id="28" fill="hold">
                            <p:stCondLst>
                              <p:cond delay="1900"/>
                            </p:stCondLst>
                            <p:childTnLst>
                              <p:par>
                                <p:cTn id="29" presetID="22" presetClass="entr" presetSubtype="8" fill="hold" nodeType="afterEffect">
                                  <p:stCondLst>
                                    <p:cond delay="0"/>
                                  </p:stCondLst>
                                  <p:childTnLst>
                                    <p:set>
                                      <p:cBhvr>
                                        <p:cTn id="30" dur="1" fill="hold">
                                          <p:stCondLst>
                                            <p:cond delay="0"/>
                                          </p:stCondLst>
                                        </p:cTn>
                                        <p:tgtEl>
                                          <p:spTgt spid="496"/>
                                        </p:tgtEl>
                                        <p:attrNameLst>
                                          <p:attrName>style.visibility</p:attrName>
                                        </p:attrNameLst>
                                      </p:cBhvr>
                                      <p:to>
                                        <p:strVal val="visible"/>
                                      </p:to>
                                    </p:set>
                                    <p:animEffect transition="in" filter="wipe(left)">
                                      <p:cBhvr>
                                        <p:cTn id="31" dur="500"/>
                                        <p:tgtEl>
                                          <p:spTgt spid="496"/>
                                        </p:tgtEl>
                                      </p:cBhvr>
                                    </p:animEffect>
                                  </p:childTnLst>
                                </p:cTn>
                              </p:par>
                              <p:par>
                                <p:cTn id="32" presetID="10" presetClass="entr" presetSubtype="0" fill="hold" nodeType="withEffect">
                                  <p:stCondLst>
                                    <p:cond delay="300"/>
                                  </p:stCondLst>
                                  <p:childTnLst>
                                    <p:set>
                                      <p:cBhvr>
                                        <p:cTn id="33" dur="1" fill="hold">
                                          <p:stCondLst>
                                            <p:cond delay="0"/>
                                          </p:stCondLst>
                                        </p:cTn>
                                        <p:tgtEl>
                                          <p:spTgt spid="281"/>
                                        </p:tgtEl>
                                        <p:attrNameLst>
                                          <p:attrName>style.visibility</p:attrName>
                                        </p:attrNameLst>
                                      </p:cBhvr>
                                      <p:to>
                                        <p:strVal val="visible"/>
                                      </p:to>
                                    </p:set>
                                    <p:animEffect transition="in" filter="fade">
                                      <p:cBhvr>
                                        <p:cTn id="34" dur="500"/>
                                        <p:tgtEl>
                                          <p:spTgt spid="28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wipe(down)">
                                      <p:cBhvr>
                                        <p:cTn id="39" dur="500"/>
                                        <p:tgtEl>
                                          <p:spTgt spid="90"/>
                                        </p:tgtEl>
                                      </p:cBhvr>
                                    </p:animEffect>
                                  </p:childTnLst>
                                </p:cTn>
                              </p:par>
                              <p:par>
                                <p:cTn id="40" presetID="10" presetClass="entr" presetSubtype="0" fill="hold" nodeType="with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fade">
                                      <p:cBhvr>
                                        <p:cTn id="42" dur="500"/>
                                        <p:tgtEl>
                                          <p:spTgt spid="28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91"/>
                                        </p:tgtEl>
                                        <p:attrNameLst>
                                          <p:attrName>style.visibility</p:attrName>
                                        </p:attrNameLst>
                                      </p:cBhvr>
                                      <p:to>
                                        <p:strVal val="visible"/>
                                      </p:to>
                                    </p:set>
                                    <p:animEffect transition="in" filter="fade">
                                      <p:cBhvr>
                                        <p:cTn id="46" dur="500"/>
                                        <p:tgtEl>
                                          <p:spTgt spid="291"/>
                                        </p:tgtEl>
                                      </p:cBhvr>
                                    </p:animEffect>
                                  </p:childTnLst>
                                </p:cTn>
                              </p:par>
                              <p:par>
                                <p:cTn id="47" presetID="10" presetClass="entr" presetSubtype="0" fill="hold" nodeType="withEffect">
                                  <p:stCondLst>
                                    <p:cond delay="0"/>
                                  </p:stCondLst>
                                  <p:childTnLst>
                                    <p:set>
                                      <p:cBhvr>
                                        <p:cTn id="48" dur="1" fill="hold">
                                          <p:stCondLst>
                                            <p:cond delay="0"/>
                                          </p:stCondLst>
                                        </p:cTn>
                                        <p:tgtEl>
                                          <p:spTgt spid="284"/>
                                        </p:tgtEl>
                                        <p:attrNameLst>
                                          <p:attrName>style.visibility</p:attrName>
                                        </p:attrNameLst>
                                      </p:cBhvr>
                                      <p:to>
                                        <p:strVal val="visible"/>
                                      </p:to>
                                    </p:set>
                                    <p:animEffect transition="in" filter="fade">
                                      <p:cBhvr>
                                        <p:cTn id="49" dur="500"/>
                                        <p:tgtEl>
                                          <p:spTgt spid="284"/>
                                        </p:tgtEl>
                                      </p:cBhvr>
                                    </p:animEffect>
                                  </p:childTnLst>
                                </p:cTn>
                              </p:par>
                              <p:par>
                                <p:cTn id="50" presetID="10" presetClass="entr" presetSubtype="0" fill="hold" nodeType="withEffect">
                                  <p:stCondLst>
                                    <p:cond delay="200"/>
                                  </p:stCondLst>
                                  <p:childTnLst>
                                    <p:set>
                                      <p:cBhvr>
                                        <p:cTn id="51" dur="1" fill="hold">
                                          <p:stCondLst>
                                            <p:cond delay="0"/>
                                          </p:stCondLst>
                                        </p:cTn>
                                        <p:tgtEl>
                                          <p:spTgt spid="287"/>
                                        </p:tgtEl>
                                        <p:attrNameLst>
                                          <p:attrName>style.visibility</p:attrName>
                                        </p:attrNameLst>
                                      </p:cBhvr>
                                      <p:to>
                                        <p:strVal val="visible"/>
                                      </p:to>
                                    </p:set>
                                    <p:animEffect transition="in" filter="fade">
                                      <p:cBhvr>
                                        <p:cTn id="52" dur="500"/>
                                        <p:tgtEl>
                                          <p:spTgt spid="287"/>
                                        </p:tgtEl>
                                      </p:cBhvr>
                                    </p:animEffect>
                                  </p:childTnLst>
                                </p:cTn>
                              </p:par>
                              <p:par>
                                <p:cTn id="53" presetID="10" presetClass="entr" presetSubtype="0" fill="hold" nodeType="withEffect">
                                  <p:stCondLst>
                                    <p:cond delay="400"/>
                                  </p:stCondLst>
                                  <p:childTnLst>
                                    <p:set>
                                      <p:cBhvr>
                                        <p:cTn id="54" dur="1" fill="hold">
                                          <p:stCondLst>
                                            <p:cond delay="0"/>
                                          </p:stCondLst>
                                        </p:cTn>
                                        <p:tgtEl>
                                          <p:spTgt spid="286"/>
                                        </p:tgtEl>
                                        <p:attrNameLst>
                                          <p:attrName>style.visibility</p:attrName>
                                        </p:attrNameLst>
                                      </p:cBhvr>
                                      <p:to>
                                        <p:strVal val="visible"/>
                                      </p:to>
                                    </p:set>
                                    <p:animEffect transition="in" filter="fade">
                                      <p:cBhvr>
                                        <p:cTn id="55" dur="500"/>
                                        <p:tgtEl>
                                          <p:spTgt spid="286"/>
                                        </p:tgtEl>
                                      </p:cBhvr>
                                    </p:animEffect>
                                  </p:childTnLst>
                                </p:cTn>
                              </p:par>
                              <p:par>
                                <p:cTn id="56" presetID="10" presetClass="entr" presetSubtype="0" fill="hold" nodeType="withEffect">
                                  <p:stCondLst>
                                    <p:cond delay="600"/>
                                  </p:stCondLst>
                                  <p:childTnLst>
                                    <p:set>
                                      <p:cBhvr>
                                        <p:cTn id="57" dur="1" fill="hold">
                                          <p:stCondLst>
                                            <p:cond delay="0"/>
                                          </p:stCondLst>
                                        </p:cTn>
                                        <p:tgtEl>
                                          <p:spTgt spid="289"/>
                                        </p:tgtEl>
                                        <p:attrNameLst>
                                          <p:attrName>style.visibility</p:attrName>
                                        </p:attrNameLst>
                                      </p:cBhvr>
                                      <p:to>
                                        <p:strVal val="visible"/>
                                      </p:to>
                                    </p:set>
                                    <p:animEffect transition="in" filter="fade">
                                      <p:cBhvr>
                                        <p:cTn id="58" dur="500"/>
                                        <p:tgtEl>
                                          <p:spTgt spid="289"/>
                                        </p:tgtEl>
                                      </p:cBhvr>
                                    </p:animEffect>
                                  </p:childTnLst>
                                </p:cTn>
                              </p:par>
                              <p:par>
                                <p:cTn id="59" presetID="10" presetClass="entr" presetSubtype="0" fill="hold" nodeType="withEffect">
                                  <p:stCondLst>
                                    <p:cond delay="800"/>
                                  </p:stCondLst>
                                  <p:childTnLst>
                                    <p:set>
                                      <p:cBhvr>
                                        <p:cTn id="60" dur="1" fill="hold">
                                          <p:stCondLst>
                                            <p:cond delay="0"/>
                                          </p:stCondLst>
                                        </p:cTn>
                                        <p:tgtEl>
                                          <p:spTgt spid="285"/>
                                        </p:tgtEl>
                                        <p:attrNameLst>
                                          <p:attrName>style.visibility</p:attrName>
                                        </p:attrNameLst>
                                      </p:cBhvr>
                                      <p:to>
                                        <p:strVal val="visible"/>
                                      </p:to>
                                    </p:set>
                                    <p:animEffect transition="in" filter="fade">
                                      <p:cBhvr>
                                        <p:cTn id="61" dur="500"/>
                                        <p:tgtEl>
                                          <p:spTgt spid="285"/>
                                        </p:tgtEl>
                                      </p:cBhvr>
                                    </p:animEffect>
                                  </p:childTnLst>
                                </p:cTn>
                              </p:par>
                              <p:par>
                                <p:cTn id="62" presetID="10" presetClass="entr" presetSubtype="0" fill="hold" nodeType="withEffect">
                                  <p:stCondLst>
                                    <p:cond delay="1000"/>
                                  </p:stCondLst>
                                  <p:childTnLst>
                                    <p:set>
                                      <p:cBhvr>
                                        <p:cTn id="63" dur="1" fill="hold">
                                          <p:stCondLst>
                                            <p:cond delay="0"/>
                                          </p:stCondLst>
                                        </p:cTn>
                                        <p:tgtEl>
                                          <p:spTgt spid="288"/>
                                        </p:tgtEl>
                                        <p:attrNameLst>
                                          <p:attrName>style.visibility</p:attrName>
                                        </p:attrNameLst>
                                      </p:cBhvr>
                                      <p:to>
                                        <p:strVal val="visible"/>
                                      </p:to>
                                    </p:set>
                                    <p:animEffect transition="in" filter="fade">
                                      <p:cBhvr>
                                        <p:cTn id="64" dur="500"/>
                                        <p:tgtEl>
                                          <p:spTgt spid="28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70"/>
                                        </p:tgtEl>
                                        <p:attrNameLst>
                                          <p:attrName>style.visibility</p:attrName>
                                        </p:attrNameLst>
                                      </p:cBhvr>
                                      <p:to>
                                        <p:strVal val="visible"/>
                                      </p:to>
                                    </p:set>
                                    <p:animEffect transition="in" filter="fade">
                                      <p:cBhvr>
                                        <p:cTn id="69" dur="500"/>
                                        <p:tgtEl>
                                          <p:spTgt spid="470"/>
                                        </p:tgtEl>
                                      </p:cBhvr>
                                    </p:animEffect>
                                  </p:childTnLst>
                                </p:cTn>
                              </p:par>
                            </p:childTnLst>
                          </p:cTn>
                        </p:par>
                        <p:par>
                          <p:cTn id="70" fill="hold">
                            <p:stCondLst>
                              <p:cond delay="500"/>
                            </p:stCondLst>
                            <p:childTnLst>
                              <p:par>
                                <p:cTn id="71" presetID="22" presetClass="entr" presetSubtype="2" fill="hold" grpId="0" nodeType="afterEffect">
                                  <p:stCondLst>
                                    <p:cond delay="0"/>
                                  </p:stCondLst>
                                  <p:childTnLst>
                                    <p:set>
                                      <p:cBhvr>
                                        <p:cTn id="72" dur="1" fill="hold">
                                          <p:stCondLst>
                                            <p:cond delay="0"/>
                                          </p:stCondLst>
                                        </p:cTn>
                                        <p:tgtEl>
                                          <p:spTgt spid="396"/>
                                        </p:tgtEl>
                                        <p:attrNameLst>
                                          <p:attrName>style.visibility</p:attrName>
                                        </p:attrNameLst>
                                      </p:cBhvr>
                                      <p:to>
                                        <p:strVal val="visible"/>
                                      </p:to>
                                    </p:set>
                                    <p:animEffect transition="in" filter="wipe(right)">
                                      <p:cBhvr>
                                        <p:cTn id="73" dur="500"/>
                                        <p:tgtEl>
                                          <p:spTgt spid="396"/>
                                        </p:tgtEl>
                                      </p:cBhvr>
                                    </p:animEffect>
                                  </p:childTnLst>
                                </p:cTn>
                              </p:par>
                              <p:par>
                                <p:cTn id="74" presetID="10" presetClass="entr" presetSubtype="0" fill="hold" nodeType="withEffect">
                                  <p:stCondLst>
                                    <p:cond delay="0"/>
                                  </p:stCondLst>
                                  <p:childTnLst>
                                    <p:set>
                                      <p:cBhvr>
                                        <p:cTn id="75" dur="1" fill="hold">
                                          <p:stCondLst>
                                            <p:cond delay="0"/>
                                          </p:stCondLst>
                                        </p:cTn>
                                        <p:tgtEl>
                                          <p:spTgt spid="461"/>
                                        </p:tgtEl>
                                        <p:attrNameLst>
                                          <p:attrName>style.visibility</p:attrName>
                                        </p:attrNameLst>
                                      </p:cBhvr>
                                      <p:to>
                                        <p:strVal val="visible"/>
                                      </p:to>
                                    </p:set>
                                    <p:animEffect transition="in" filter="fade">
                                      <p:cBhvr>
                                        <p:cTn id="76" dur="500"/>
                                        <p:tgtEl>
                                          <p:spTgt spid="461"/>
                                        </p:tgtEl>
                                      </p:cBhvr>
                                    </p:animEffect>
                                  </p:childTnLst>
                                </p:cTn>
                              </p:par>
                              <p:par>
                                <p:cTn id="77" presetID="10" presetClass="entr" presetSubtype="0" fill="hold" nodeType="withEffect">
                                  <p:stCondLst>
                                    <p:cond delay="200"/>
                                  </p:stCondLst>
                                  <p:childTnLst>
                                    <p:set>
                                      <p:cBhvr>
                                        <p:cTn id="78" dur="1" fill="hold">
                                          <p:stCondLst>
                                            <p:cond delay="0"/>
                                          </p:stCondLst>
                                        </p:cTn>
                                        <p:tgtEl>
                                          <p:spTgt spid="464"/>
                                        </p:tgtEl>
                                        <p:attrNameLst>
                                          <p:attrName>style.visibility</p:attrName>
                                        </p:attrNameLst>
                                      </p:cBhvr>
                                      <p:to>
                                        <p:strVal val="visible"/>
                                      </p:to>
                                    </p:set>
                                    <p:animEffect transition="in" filter="fade">
                                      <p:cBhvr>
                                        <p:cTn id="79" dur="500"/>
                                        <p:tgtEl>
                                          <p:spTgt spid="464"/>
                                        </p:tgtEl>
                                      </p:cBhvr>
                                    </p:animEffect>
                                  </p:childTnLst>
                                </p:cTn>
                              </p:par>
                              <p:par>
                                <p:cTn id="80" presetID="10" presetClass="entr" presetSubtype="0" fill="hold" nodeType="withEffect">
                                  <p:stCondLst>
                                    <p:cond delay="400"/>
                                  </p:stCondLst>
                                  <p:childTnLst>
                                    <p:set>
                                      <p:cBhvr>
                                        <p:cTn id="81" dur="1" fill="hold">
                                          <p:stCondLst>
                                            <p:cond delay="0"/>
                                          </p:stCondLst>
                                        </p:cTn>
                                        <p:tgtEl>
                                          <p:spTgt spid="467"/>
                                        </p:tgtEl>
                                        <p:attrNameLst>
                                          <p:attrName>style.visibility</p:attrName>
                                        </p:attrNameLst>
                                      </p:cBhvr>
                                      <p:to>
                                        <p:strVal val="visible"/>
                                      </p:to>
                                    </p:set>
                                    <p:animEffect transition="in" filter="fade">
                                      <p:cBhvr>
                                        <p:cTn id="82" dur="500"/>
                                        <p:tgtEl>
                                          <p:spTgt spid="4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91"/>
                                        </p:tgtEl>
                                        <p:attrNameLst>
                                          <p:attrName>style.visibility</p:attrName>
                                        </p:attrNameLst>
                                      </p:cBhvr>
                                      <p:to>
                                        <p:strVal val="visible"/>
                                      </p:to>
                                    </p:set>
                                    <p:animEffect transition="in" filter="fade">
                                      <p:cBhvr>
                                        <p:cTn id="87" dur="500"/>
                                        <p:tgtEl>
                                          <p:spTgt spid="491"/>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492"/>
                                        </p:tgtEl>
                                        <p:attrNameLst>
                                          <p:attrName>style.visibility</p:attrName>
                                        </p:attrNameLst>
                                      </p:cBhvr>
                                      <p:to>
                                        <p:strVal val="visible"/>
                                      </p:to>
                                    </p:set>
                                    <p:animEffect transition="in" filter="wipe(left)">
                                      <p:cBhvr>
                                        <p:cTn id="91" dur="500"/>
                                        <p:tgtEl>
                                          <p:spTgt spid="492"/>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97"/>
                                        </p:tgtEl>
                                        <p:attrNameLst>
                                          <p:attrName>style.visibility</p:attrName>
                                        </p:attrNameLst>
                                      </p:cBhvr>
                                      <p:to>
                                        <p:strVal val="visible"/>
                                      </p:to>
                                    </p:set>
                                    <p:animEffect transition="in" filter="wipe(right)">
                                      <p:cBhvr>
                                        <p:cTn id="94" dur="500"/>
                                        <p:tgtEl>
                                          <p:spTgt spid="297"/>
                                        </p:tgtEl>
                                      </p:cBhvr>
                                    </p:animEffect>
                                  </p:childTnLst>
                                </p:cTn>
                              </p:par>
                              <p:par>
                                <p:cTn id="95" presetID="10" presetClass="entr" presetSubtype="0" fill="hold" nodeType="withEffect">
                                  <p:stCondLst>
                                    <p:cond delay="0"/>
                                  </p:stCondLst>
                                  <p:childTnLst>
                                    <p:set>
                                      <p:cBhvr>
                                        <p:cTn id="96" dur="1" fill="hold">
                                          <p:stCondLst>
                                            <p:cond delay="0"/>
                                          </p:stCondLst>
                                        </p:cTn>
                                        <p:tgtEl>
                                          <p:spTgt spid="498"/>
                                        </p:tgtEl>
                                        <p:attrNameLst>
                                          <p:attrName>style.visibility</p:attrName>
                                        </p:attrNameLst>
                                      </p:cBhvr>
                                      <p:to>
                                        <p:strVal val="visible"/>
                                      </p:to>
                                    </p:set>
                                    <p:animEffect transition="in" filter="fade">
                                      <p:cBhvr>
                                        <p:cTn id="97" dur="500"/>
                                        <p:tgtEl>
                                          <p:spTgt spid="498"/>
                                        </p:tgtEl>
                                      </p:cBhvr>
                                    </p:animEffect>
                                  </p:childTnLst>
                                </p:cTn>
                              </p:par>
                              <p:par>
                                <p:cTn id="98" presetID="10" presetClass="entr" presetSubtype="0" fill="hold" nodeType="withEffect">
                                  <p:stCondLst>
                                    <p:cond delay="200"/>
                                  </p:stCondLst>
                                  <p:childTnLst>
                                    <p:set>
                                      <p:cBhvr>
                                        <p:cTn id="99" dur="1" fill="hold">
                                          <p:stCondLst>
                                            <p:cond delay="0"/>
                                          </p:stCondLst>
                                        </p:cTn>
                                        <p:tgtEl>
                                          <p:spTgt spid="499"/>
                                        </p:tgtEl>
                                        <p:attrNameLst>
                                          <p:attrName>style.visibility</p:attrName>
                                        </p:attrNameLst>
                                      </p:cBhvr>
                                      <p:to>
                                        <p:strVal val="visible"/>
                                      </p:to>
                                    </p:set>
                                    <p:animEffect transition="in" filter="fade">
                                      <p:cBhvr>
                                        <p:cTn id="100" dur="500"/>
                                        <p:tgtEl>
                                          <p:spTgt spid="499"/>
                                        </p:tgtEl>
                                      </p:cBhvr>
                                    </p:animEffect>
                                  </p:childTnLst>
                                </p:cTn>
                              </p:par>
                              <p:par>
                                <p:cTn id="101" presetID="10" presetClass="entr" presetSubtype="0" fill="hold" nodeType="withEffect">
                                  <p:stCondLst>
                                    <p:cond delay="400"/>
                                  </p:stCondLst>
                                  <p:childTnLst>
                                    <p:set>
                                      <p:cBhvr>
                                        <p:cTn id="102" dur="1" fill="hold">
                                          <p:stCondLst>
                                            <p:cond delay="0"/>
                                          </p:stCondLst>
                                        </p:cTn>
                                        <p:tgtEl>
                                          <p:spTgt spid="500"/>
                                        </p:tgtEl>
                                        <p:attrNameLst>
                                          <p:attrName>style.visibility</p:attrName>
                                        </p:attrNameLst>
                                      </p:cBhvr>
                                      <p:to>
                                        <p:strVal val="visible"/>
                                      </p:to>
                                    </p:set>
                                    <p:animEffect transition="in" filter="fade">
                                      <p:cBhvr>
                                        <p:cTn id="103" dur="500"/>
                                        <p:tgtEl>
                                          <p:spTgt spid="50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80"/>
                                        </p:tgtEl>
                                        <p:attrNameLst>
                                          <p:attrName>style.visibility</p:attrName>
                                        </p:attrNameLst>
                                      </p:cBhvr>
                                      <p:to>
                                        <p:strVal val="visible"/>
                                      </p:to>
                                    </p:set>
                                    <p:animEffect transition="in" filter="fade">
                                      <p:cBhvr>
                                        <p:cTn id="108" dur="500"/>
                                        <p:tgtEl>
                                          <p:spTgt spid="48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02"/>
                                        </p:tgtEl>
                                        <p:attrNameLst>
                                          <p:attrName>style.visibility</p:attrName>
                                        </p:attrNameLst>
                                      </p:cBhvr>
                                      <p:to>
                                        <p:strVal val="visible"/>
                                      </p:to>
                                    </p:set>
                                    <p:animEffect transition="in" filter="fade">
                                      <p:cBhvr>
                                        <p:cTn id="111" dur="500"/>
                                        <p:tgtEl>
                                          <p:spTgt spid="502"/>
                                        </p:tgtEl>
                                      </p:cBhvr>
                                    </p:animEffec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430"/>
                                        </p:tgtEl>
                                        <p:attrNameLst>
                                          <p:attrName>style.visibility</p:attrName>
                                        </p:attrNameLst>
                                      </p:cBhvr>
                                      <p:to>
                                        <p:strVal val="visible"/>
                                      </p:to>
                                    </p:set>
                                    <p:animEffect transition="in" filter="wipe(right)">
                                      <p:cBhvr>
                                        <p:cTn id="115" dur="500"/>
                                        <p:tgtEl>
                                          <p:spTgt spid="430"/>
                                        </p:tgtEl>
                                      </p:cBhvr>
                                    </p:animEffect>
                                  </p:childTnLst>
                                </p:cTn>
                              </p:par>
                              <p:par>
                                <p:cTn id="116" presetID="10" presetClass="entr" presetSubtype="0" fill="hold" nodeType="withEffect">
                                  <p:stCondLst>
                                    <p:cond delay="0"/>
                                  </p:stCondLst>
                                  <p:childTnLst>
                                    <p:set>
                                      <p:cBhvr>
                                        <p:cTn id="117" dur="1" fill="hold">
                                          <p:stCondLst>
                                            <p:cond delay="0"/>
                                          </p:stCondLst>
                                        </p:cTn>
                                        <p:tgtEl>
                                          <p:spTgt spid="485"/>
                                        </p:tgtEl>
                                        <p:attrNameLst>
                                          <p:attrName>style.visibility</p:attrName>
                                        </p:attrNameLst>
                                      </p:cBhvr>
                                      <p:to>
                                        <p:strVal val="visible"/>
                                      </p:to>
                                    </p:set>
                                    <p:animEffect transition="in" filter="fade">
                                      <p:cBhvr>
                                        <p:cTn id="118" dur="500"/>
                                        <p:tgtEl>
                                          <p:spTgt spid="485"/>
                                        </p:tgtEl>
                                      </p:cBhvr>
                                    </p:animEffect>
                                  </p:childTnLst>
                                </p:cTn>
                              </p:par>
                              <p:par>
                                <p:cTn id="119" presetID="10" presetClass="entr" presetSubtype="0" fill="hold" nodeType="withEffect">
                                  <p:stCondLst>
                                    <p:cond delay="200"/>
                                  </p:stCondLst>
                                  <p:childTnLst>
                                    <p:set>
                                      <p:cBhvr>
                                        <p:cTn id="120" dur="1" fill="hold">
                                          <p:stCondLst>
                                            <p:cond delay="0"/>
                                          </p:stCondLst>
                                        </p:cTn>
                                        <p:tgtEl>
                                          <p:spTgt spid="487"/>
                                        </p:tgtEl>
                                        <p:attrNameLst>
                                          <p:attrName>style.visibility</p:attrName>
                                        </p:attrNameLst>
                                      </p:cBhvr>
                                      <p:to>
                                        <p:strVal val="visible"/>
                                      </p:to>
                                    </p:set>
                                    <p:animEffect transition="in" filter="fade">
                                      <p:cBhvr>
                                        <p:cTn id="121" dur="500"/>
                                        <p:tgtEl>
                                          <p:spTgt spid="487"/>
                                        </p:tgtEl>
                                      </p:cBhvr>
                                    </p:animEffect>
                                  </p:childTnLst>
                                </p:cTn>
                              </p:par>
                              <p:par>
                                <p:cTn id="122" presetID="10" presetClass="entr" presetSubtype="0" fill="hold" nodeType="withEffect">
                                  <p:stCondLst>
                                    <p:cond delay="400"/>
                                  </p:stCondLst>
                                  <p:childTnLst>
                                    <p:set>
                                      <p:cBhvr>
                                        <p:cTn id="123" dur="1" fill="hold">
                                          <p:stCondLst>
                                            <p:cond delay="0"/>
                                          </p:stCondLst>
                                        </p:cTn>
                                        <p:tgtEl>
                                          <p:spTgt spid="489"/>
                                        </p:tgtEl>
                                        <p:attrNameLst>
                                          <p:attrName>style.visibility</p:attrName>
                                        </p:attrNameLst>
                                      </p:cBhvr>
                                      <p:to>
                                        <p:strVal val="visible"/>
                                      </p:to>
                                    </p:set>
                                    <p:animEffect transition="in" filter="fade">
                                      <p:cBhvr>
                                        <p:cTn id="124" dur="500"/>
                                        <p:tgtEl>
                                          <p:spTgt spid="489"/>
                                        </p:tgtEl>
                                      </p:cBhvr>
                                    </p:animEffect>
                                  </p:childTnLst>
                                </p:cTn>
                              </p:par>
                              <p:par>
                                <p:cTn id="125" presetID="10" presetClass="entr" presetSubtype="0" fill="hold" nodeType="withEffect">
                                  <p:stCondLst>
                                    <p:cond delay="600"/>
                                  </p:stCondLst>
                                  <p:childTnLst>
                                    <p:set>
                                      <p:cBhvr>
                                        <p:cTn id="126" dur="1" fill="hold">
                                          <p:stCondLst>
                                            <p:cond delay="0"/>
                                          </p:stCondLst>
                                        </p:cTn>
                                        <p:tgtEl>
                                          <p:spTgt spid="490"/>
                                        </p:tgtEl>
                                        <p:attrNameLst>
                                          <p:attrName>style.visibility</p:attrName>
                                        </p:attrNameLst>
                                      </p:cBhvr>
                                      <p:to>
                                        <p:strVal val="visible"/>
                                      </p:to>
                                    </p:set>
                                    <p:animEffect transition="in" filter="fade">
                                      <p:cBhvr>
                                        <p:cTn id="127" dur="500"/>
                                        <p:tgtEl>
                                          <p:spTgt spid="490"/>
                                        </p:tgtEl>
                                      </p:cBhvr>
                                    </p:animEffect>
                                  </p:childTnLst>
                                </p:cTn>
                              </p:par>
                              <p:par>
                                <p:cTn id="128" presetID="10" presetClass="entr" presetSubtype="0" fill="hold" grpId="0" nodeType="withEffect">
                                  <p:stCondLst>
                                    <p:cond delay="600"/>
                                  </p:stCondLst>
                                  <p:childTnLst>
                                    <p:set>
                                      <p:cBhvr>
                                        <p:cTn id="129" dur="1" fill="hold">
                                          <p:stCondLst>
                                            <p:cond delay="0"/>
                                          </p:stCondLst>
                                        </p:cTn>
                                        <p:tgtEl>
                                          <p:spTgt spid="501"/>
                                        </p:tgtEl>
                                        <p:attrNameLst>
                                          <p:attrName>style.visibility</p:attrName>
                                        </p:attrNameLst>
                                      </p:cBhvr>
                                      <p:to>
                                        <p:strVal val="visible"/>
                                      </p:to>
                                    </p:set>
                                    <p:animEffect transition="in" filter="fade">
                                      <p:cBhvr>
                                        <p:cTn id="130" dur="5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396" grpId="0" animBg="1"/>
      <p:bldP spid="430" grpId="0" animBg="1"/>
      <p:bldP spid="90" grpId="0" animBg="1"/>
      <p:bldP spid="150" grpId="0" animBg="1"/>
      <p:bldP spid="501" grpId="0"/>
      <p:bldP spid="5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172B-DBE6-4E0E-B3EC-7E485B8FE6C8}"/>
              </a:ext>
            </a:extLst>
          </p:cNvPr>
          <p:cNvSpPr>
            <a:spLocks noGrp="1"/>
          </p:cNvSpPr>
          <p:nvPr>
            <p:ph type="title"/>
          </p:nvPr>
        </p:nvSpPr>
        <p:spPr/>
        <p:txBody>
          <a:bodyPr/>
          <a:lstStyle/>
          <a:p>
            <a:r>
              <a:rPr lang="en-US" dirty="0"/>
              <a:t>Results</a:t>
            </a:r>
          </a:p>
        </p:txBody>
      </p:sp>
      <p:pic>
        <p:nvPicPr>
          <p:cNvPr id="7" name="Content Placeholder 6">
            <a:extLst>
              <a:ext uri="{FF2B5EF4-FFF2-40B4-BE49-F238E27FC236}">
                <a16:creationId xmlns:a16="http://schemas.microsoft.com/office/drawing/2014/main" id="{68A87318-CD76-4FE5-A1D9-E3449BA47FE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0017" y="425466"/>
            <a:ext cx="8228619" cy="6187198"/>
          </a:xfrm>
        </p:spPr>
      </p:pic>
      <p:grpSp>
        <p:nvGrpSpPr>
          <p:cNvPr id="20" name="Group 19">
            <a:extLst>
              <a:ext uri="{FF2B5EF4-FFF2-40B4-BE49-F238E27FC236}">
                <a16:creationId xmlns:a16="http://schemas.microsoft.com/office/drawing/2014/main" id="{ABFBA5AC-0787-4508-A9D1-042B41156AD2}"/>
              </a:ext>
            </a:extLst>
          </p:cNvPr>
          <p:cNvGrpSpPr/>
          <p:nvPr/>
        </p:nvGrpSpPr>
        <p:grpSpPr>
          <a:xfrm>
            <a:off x="7166802" y="6148040"/>
            <a:ext cx="2920781" cy="369332"/>
            <a:chOff x="7166802" y="6148040"/>
            <a:chExt cx="2920781" cy="369332"/>
          </a:xfrm>
        </p:grpSpPr>
        <p:cxnSp>
          <p:nvCxnSpPr>
            <p:cNvPr id="9" name="Straight Arrow Connector 8">
              <a:extLst>
                <a:ext uri="{FF2B5EF4-FFF2-40B4-BE49-F238E27FC236}">
                  <a16:creationId xmlns:a16="http://schemas.microsoft.com/office/drawing/2014/main" id="{B5946184-2456-46B4-A156-53BF4526BFC7}"/>
                </a:ext>
              </a:extLst>
            </p:cNvPr>
            <p:cNvCxnSpPr/>
            <p:nvPr/>
          </p:nvCxnSpPr>
          <p:spPr>
            <a:xfrm>
              <a:off x="7830766" y="6332706"/>
              <a:ext cx="2256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B03B4C-90A6-481E-B7A9-49BDA8CC2AE2}"/>
                </a:ext>
              </a:extLst>
            </p:cNvPr>
            <p:cNvSpPr txBox="1"/>
            <p:nvPr/>
          </p:nvSpPr>
          <p:spPr>
            <a:xfrm>
              <a:off x="7166802" y="6148040"/>
              <a:ext cx="663964" cy="369332"/>
            </a:xfrm>
            <a:prstGeom prst="rect">
              <a:avLst/>
            </a:prstGeom>
            <a:noFill/>
          </p:spPr>
          <p:txBody>
            <a:bodyPr wrap="none" rtlCol="0">
              <a:spAutoFit/>
            </a:bodyPr>
            <a:lstStyle/>
            <a:p>
              <a:r>
                <a:rPr lang="en-US" dirty="0">
                  <a:solidFill>
                    <a:schemeClr val="accent1"/>
                  </a:solidFill>
                </a:rPr>
                <a:t>TIME</a:t>
              </a:r>
            </a:p>
          </p:txBody>
        </p:sp>
      </p:grpSp>
      <p:cxnSp>
        <p:nvCxnSpPr>
          <p:cNvPr id="11" name="Straight Arrow Connector 10">
            <a:extLst>
              <a:ext uri="{FF2B5EF4-FFF2-40B4-BE49-F238E27FC236}">
                <a16:creationId xmlns:a16="http://schemas.microsoft.com/office/drawing/2014/main" id="{3C665079-E6CC-48D7-A9AD-3F44A3F047A8}"/>
              </a:ext>
            </a:extLst>
          </p:cNvPr>
          <p:cNvCxnSpPr>
            <a:cxnSpLocks/>
          </p:cNvCxnSpPr>
          <p:nvPr/>
        </p:nvCxnSpPr>
        <p:spPr>
          <a:xfrm flipV="1">
            <a:off x="2245957" y="1613569"/>
            <a:ext cx="0" cy="1738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63CDC9-B1BC-42A3-8CC2-593A03401CD7}"/>
              </a:ext>
            </a:extLst>
          </p:cNvPr>
          <p:cNvSpPr txBox="1"/>
          <p:nvPr/>
        </p:nvSpPr>
        <p:spPr>
          <a:xfrm>
            <a:off x="630380" y="3351577"/>
            <a:ext cx="1840504" cy="923330"/>
          </a:xfrm>
          <a:prstGeom prst="rect">
            <a:avLst/>
          </a:prstGeom>
          <a:noFill/>
        </p:spPr>
        <p:txBody>
          <a:bodyPr wrap="none" rtlCol="0">
            <a:spAutoFit/>
          </a:bodyPr>
          <a:lstStyle/>
          <a:p>
            <a:pPr algn="r"/>
            <a:r>
              <a:rPr lang="en-US" dirty="0">
                <a:solidFill>
                  <a:schemeClr val="accent1"/>
                </a:solidFill>
              </a:rPr>
              <a:t>How much water</a:t>
            </a:r>
          </a:p>
          <a:p>
            <a:pPr algn="r"/>
            <a:r>
              <a:rPr lang="en-US" dirty="0">
                <a:solidFill>
                  <a:schemeClr val="accent1"/>
                </a:solidFill>
              </a:rPr>
              <a:t>is sticking on a</a:t>
            </a:r>
          </a:p>
          <a:p>
            <a:pPr algn="r"/>
            <a:r>
              <a:rPr lang="en-US" dirty="0">
                <a:solidFill>
                  <a:schemeClr val="accent1"/>
                </a:solidFill>
              </a:rPr>
              <a:t>Dust grain?</a:t>
            </a:r>
          </a:p>
        </p:txBody>
      </p:sp>
      <p:pic>
        <p:nvPicPr>
          <p:cNvPr id="15" name="Picture 14" descr="A picture containing photo, white&#10;&#10;Description generated with very high confidence">
            <a:extLst>
              <a:ext uri="{FF2B5EF4-FFF2-40B4-BE49-F238E27FC236}">
                <a16:creationId xmlns:a16="http://schemas.microsoft.com/office/drawing/2014/main" id="{3385A5DC-F176-4247-A389-4A33277FE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408" y="4312046"/>
            <a:ext cx="1124476" cy="1097329"/>
          </a:xfrm>
          <a:prstGeom prst="rect">
            <a:avLst/>
          </a:prstGeom>
        </p:spPr>
      </p:pic>
      <p:pic>
        <p:nvPicPr>
          <p:cNvPr id="17" name="Picture 16">
            <a:extLst>
              <a:ext uri="{FF2B5EF4-FFF2-40B4-BE49-F238E27FC236}">
                <a16:creationId xmlns:a16="http://schemas.microsoft.com/office/drawing/2014/main" id="{CDD0454E-E125-4F4F-90D0-2D5CBF917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967440">
            <a:off x="1006067" y="4489567"/>
            <a:ext cx="691992" cy="469257"/>
          </a:xfrm>
          <a:prstGeom prst="rect">
            <a:avLst/>
          </a:prstGeom>
        </p:spPr>
      </p:pic>
      <p:pic>
        <p:nvPicPr>
          <p:cNvPr id="18" name="Picture 17">
            <a:extLst>
              <a:ext uri="{FF2B5EF4-FFF2-40B4-BE49-F238E27FC236}">
                <a16:creationId xmlns:a16="http://schemas.microsoft.com/office/drawing/2014/main" id="{2A5DAF2D-CEFC-4E07-9AEC-338A20E414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60392">
            <a:off x="1319378" y="5174745"/>
            <a:ext cx="691992" cy="469257"/>
          </a:xfrm>
          <a:prstGeom prst="rect">
            <a:avLst/>
          </a:prstGeom>
        </p:spPr>
      </p:pic>
      <p:sp>
        <p:nvSpPr>
          <p:cNvPr id="23" name="Arrow: Down 22">
            <a:extLst>
              <a:ext uri="{FF2B5EF4-FFF2-40B4-BE49-F238E27FC236}">
                <a16:creationId xmlns:a16="http://schemas.microsoft.com/office/drawing/2014/main" id="{07BCAEF7-9198-48FA-8271-E13C528D5427}"/>
              </a:ext>
            </a:extLst>
          </p:cNvPr>
          <p:cNvSpPr/>
          <p:nvPr/>
        </p:nvSpPr>
        <p:spPr>
          <a:xfrm>
            <a:off x="7431932" y="2304384"/>
            <a:ext cx="797668" cy="10992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C3587C8-B951-44B0-B7E0-D5EF1B665473}"/>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accent3"/>
                </a:solidFill>
              </a:rPr>
              <a:t>What?      Why?      How?      </a:t>
            </a:r>
            <a:r>
              <a:rPr lang="en-US" sz="1600" b="1" spc="300" dirty="0">
                <a:solidFill>
                  <a:schemeClr val="bg1"/>
                </a:solidFill>
              </a:rPr>
              <a:t>Results!</a:t>
            </a:r>
          </a:p>
        </p:txBody>
      </p:sp>
      <p:grpSp>
        <p:nvGrpSpPr>
          <p:cNvPr id="4" name="Group 3">
            <a:extLst>
              <a:ext uri="{FF2B5EF4-FFF2-40B4-BE49-F238E27FC236}">
                <a16:creationId xmlns:a16="http://schemas.microsoft.com/office/drawing/2014/main" id="{A75E857F-DE2D-4117-AAAF-F0ACF570436D}"/>
              </a:ext>
            </a:extLst>
          </p:cNvPr>
          <p:cNvGrpSpPr/>
          <p:nvPr/>
        </p:nvGrpSpPr>
        <p:grpSpPr>
          <a:xfrm>
            <a:off x="9717668" y="1043539"/>
            <a:ext cx="1938176" cy="3541713"/>
            <a:chOff x="9717668" y="1043539"/>
            <a:chExt cx="1938176" cy="3541713"/>
          </a:xfrm>
        </p:grpSpPr>
        <p:grpSp>
          <p:nvGrpSpPr>
            <p:cNvPr id="3" name="Group 2">
              <a:extLst>
                <a:ext uri="{FF2B5EF4-FFF2-40B4-BE49-F238E27FC236}">
                  <a16:creationId xmlns:a16="http://schemas.microsoft.com/office/drawing/2014/main" id="{00F8CB24-DEC6-48AF-9172-DE83EBA40CC8}"/>
                </a:ext>
              </a:extLst>
            </p:cNvPr>
            <p:cNvGrpSpPr/>
            <p:nvPr/>
          </p:nvGrpSpPr>
          <p:grpSpPr>
            <a:xfrm>
              <a:off x="9717668" y="1043539"/>
              <a:ext cx="1938176" cy="825019"/>
              <a:chOff x="9717668" y="1043539"/>
              <a:chExt cx="1938176" cy="825019"/>
            </a:xfrm>
          </p:grpSpPr>
          <p:sp>
            <p:nvSpPr>
              <p:cNvPr id="21" name="Right Brace 20">
                <a:extLst>
                  <a:ext uri="{FF2B5EF4-FFF2-40B4-BE49-F238E27FC236}">
                    <a16:creationId xmlns:a16="http://schemas.microsoft.com/office/drawing/2014/main" id="{C23A05F5-8597-4D1B-9F5E-77508BE9A90E}"/>
                  </a:ext>
                </a:extLst>
              </p:cNvPr>
              <p:cNvSpPr/>
              <p:nvPr/>
            </p:nvSpPr>
            <p:spPr>
              <a:xfrm>
                <a:off x="9717668" y="1043539"/>
                <a:ext cx="379379" cy="825019"/>
              </a:xfrm>
              <a:prstGeom prst="rightBrace">
                <a:avLst>
                  <a:gd name="adj1" fmla="val 13109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8E5C8BAB-D56B-41A4-8EC4-9270504A81E7}"/>
                  </a:ext>
                </a:extLst>
              </p:cNvPr>
              <p:cNvSpPr txBox="1"/>
              <p:nvPr/>
            </p:nvSpPr>
            <p:spPr>
              <a:xfrm>
                <a:off x="10194738" y="1118357"/>
                <a:ext cx="1461106" cy="646331"/>
              </a:xfrm>
              <a:prstGeom prst="rect">
                <a:avLst/>
              </a:prstGeom>
              <a:noFill/>
            </p:spPr>
            <p:txBody>
              <a:bodyPr wrap="none" rtlCol="0">
                <a:spAutoFit/>
              </a:bodyPr>
              <a:lstStyle/>
              <a:p>
                <a:r>
                  <a:rPr lang="en-US" b="1" dirty="0">
                    <a:solidFill>
                      <a:schemeClr val="accent1"/>
                    </a:solidFill>
                  </a:rPr>
                  <a:t>Low</a:t>
                </a:r>
                <a:r>
                  <a:rPr lang="en-US" dirty="0">
                    <a:solidFill>
                      <a:schemeClr val="accent1"/>
                    </a:solidFill>
                  </a:rPr>
                  <a:t> </a:t>
                </a:r>
              </a:p>
              <a:p>
                <a:r>
                  <a:rPr lang="en-US" dirty="0">
                    <a:solidFill>
                      <a:schemeClr val="accent1"/>
                    </a:solidFill>
                  </a:rPr>
                  <a:t>temperatures</a:t>
                </a:r>
              </a:p>
            </p:txBody>
          </p:sp>
        </p:grpSp>
        <p:grpSp>
          <p:nvGrpSpPr>
            <p:cNvPr id="19" name="Group 18">
              <a:extLst>
                <a:ext uri="{FF2B5EF4-FFF2-40B4-BE49-F238E27FC236}">
                  <a16:creationId xmlns:a16="http://schemas.microsoft.com/office/drawing/2014/main" id="{F817B0EA-83EC-4F8B-ABD2-AE4703223B1C}"/>
                </a:ext>
              </a:extLst>
            </p:cNvPr>
            <p:cNvGrpSpPr/>
            <p:nvPr/>
          </p:nvGrpSpPr>
          <p:grpSpPr>
            <a:xfrm>
              <a:off x="9717668" y="3403609"/>
              <a:ext cx="1938176" cy="1181643"/>
              <a:chOff x="9717668" y="1043539"/>
              <a:chExt cx="1938176" cy="825019"/>
            </a:xfrm>
          </p:grpSpPr>
          <p:sp>
            <p:nvSpPr>
              <p:cNvPr id="24" name="Right Brace 23">
                <a:extLst>
                  <a:ext uri="{FF2B5EF4-FFF2-40B4-BE49-F238E27FC236}">
                    <a16:creationId xmlns:a16="http://schemas.microsoft.com/office/drawing/2014/main" id="{44D39AB6-FC10-4C9B-9AD2-E50C088F90A0}"/>
                  </a:ext>
                </a:extLst>
              </p:cNvPr>
              <p:cNvSpPr/>
              <p:nvPr/>
            </p:nvSpPr>
            <p:spPr>
              <a:xfrm>
                <a:off x="9717668" y="1043539"/>
                <a:ext cx="379379" cy="825019"/>
              </a:xfrm>
              <a:prstGeom prst="rightBrace">
                <a:avLst>
                  <a:gd name="adj1" fmla="val 13109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86C429CC-627A-432E-85FB-99029AFD6B6A}"/>
                  </a:ext>
                </a:extLst>
              </p:cNvPr>
              <p:cNvSpPr txBox="1"/>
              <p:nvPr/>
            </p:nvSpPr>
            <p:spPr>
              <a:xfrm>
                <a:off x="10194738" y="1220135"/>
                <a:ext cx="1461106" cy="451266"/>
              </a:xfrm>
              <a:prstGeom prst="rect">
                <a:avLst/>
              </a:prstGeom>
              <a:noFill/>
            </p:spPr>
            <p:txBody>
              <a:bodyPr wrap="none" rtlCol="0">
                <a:spAutoFit/>
              </a:bodyPr>
              <a:lstStyle/>
              <a:p>
                <a:r>
                  <a:rPr lang="en-US" b="1" dirty="0">
                    <a:solidFill>
                      <a:schemeClr val="accent1"/>
                    </a:solidFill>
                  </a:rPr>
                  <a:t>High</a:t>
                </a:r>
                <a:r>
                  <a:rPr lang="en-US" dirty="0">
                    <a:solidFill>
                      <a:schemeClr val="accent1"/>
                    </a:solidFill>
                  </a:rPr>
                  <a:t> </a:t>
                </a:r>
              </a:p>
              <a:p>
                <a:r>
                  <a:rPr lang="en-US" dirty="0">
                    <a:solidFill>
                      <a:schemeClr val="accent1"/>
                    </a:solidFill>
                  </a:rPr>
                  <a:t>temperatures</a:t>
                </a:r>
              </a:p>
            </p:txBody>
          </p:sp>
        </p:grpSp>
      </p:grpSp>
    </p:spTree>
    <p:custDataLst>
      <p:tags r:id="rId1"/>
    </p:custDataLst>
    <p:extLst>
      <p:ext uri="{BB962C8B-B14F-4D97-AF65-F5344CB8AC3E}">
        <p14:creationId xmlns:p14="http://schemas.microsoft.com/office/powerpoint/2010/main" val="1226443825"/>
      </p:ext>
    </p:extLst>
  </p:cSld>
  <p:clrMapOvr>
    <a:masterClrMapping/>
  </p:clrMapOvr>
  <mc:AlternateContent xmlns:mc="http://schemas.openxmlformats.org/markup-compatibility/2006">
    <mc:Choice xmlns:p14="http://schemas.microsoft.com/office/powerpoint/2010/main" Requires="p14">
      <p:transition spd="slow" p14:dur="2000" advTm="43009"/>
    </mc:Choice>
    <mc:Fallback>
      <p:transition spd="slow" advTm="43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2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22000" fill="hold" nodeType="clickEffect">
                                  <p:stCondLst>
                                    <p:cond delay="0"/>
                                  </p:stCondLst>
                                  <p:childTnLst>
                                    <p:animMotion origin="layout" path="M 2.5E-6 1.11111E-6 L -0.07188 0.0669 " pathEditMode="relative" rAng="0" ptsTypes="AA">
                                      <p:cBhvr>
                                        <p:cTn id="32" dur="1000" fill="hold"/>
                                        <p:tgtEl>
                                          <p:spTgt spid="17"/>
                                        </p:tgtEl>
                                        <p:attrNameLst>
                                          <p:attrName>ppt_x</p:attrName>
                                          <p:attrName>ppt_y</p:attrName>
                                        </p:attrNameLst>
                                      </p:cBhvr>
                                      <p:rCtr x="-3594" y="3333"/>
                                    </p:animMotion>
                                  </p:childTnLst>
                                </p:cTn>
                              </p:par>
                              <p:par>
                                <p:cTn id="33" presetID="42" presetClass="path" presetSubtype="0" accel="50000" decel="22000" fill="hold" nodeType="withEffect">
                                  <p:stCondLst>
                                    <p:cond delay="0"/>
                                  </p:stCondLst>
                                  <p:childTnLst>
                                    <p:animMotion origin="layout" path="M 1.45833E-6 2.59259E-6 L -0.03425 0.1206 " pathEditMode="relative" rAng="0" ptsTypes="AA">
                                      <p:cBhvr>
                                        <p:cTn id="34" dur="1000" fill="hold"/>
                                        <p:tgtEl>
                                          <p:spTgt spid="18"/>
                                        </p:tgtEl>
                                        <p:attrNameLst>
                                          <p:attrName>ppt_x</p:attrName>
                                          <p:attrName>ppt_y</p:attrName>
                                        </p:attrNameLst>
                                      </p:cBhvr>
                                      <p:rCtr x="-1719"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8F1A-BB84-431D-B8B1-B4F0B0B7737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2D6FBCA1-E74A-417C-AC8D-C1ED771BB781}"/>
              </a:ext>
            </a:extLst>
          </p:cNvPr>
          <p:cNvSpPr>
            <a:spLocks noGrp="1"/>
          </p:cNvSpPr>
          <p:nvPr>
            <p:ph idx="1"/>
          </p:nvPr>
        </p:nvSpPr>
        <p:spPr>
          <a:xfrm>
            <a:off x="1011676" y="1115142"/>
            <a:ext cx="10342124" cy="4594631"/>
          </a:xfrm>
        </p:spPr>
        <p:txBody>
          <a:bodyPr/>
          <a:lstStyle/>
          <a:p>
            <a:r>
              <a:rPr lang="en-US" dirty="0"/>
              <a:t>Created thousands of pages of plots</a:t>
            </a:r>
          </a:p>
          <a:p>
            <a:pPr lvl="1"/>
            <a:r>
              <a:rPr lang="en-US" dirty="0"/>
              <a:t>hopefully contributed to the understanding of the influence of some physical parameters on Astrochemistry</a:t>
            </a:r>
          </a:p>
          <a:p>
            <a:r>
              <a:rPr lang="en-US" dirty="0"/>
              <a:t>Wrote a framework of more than 4000 lines of code</a:t>
            </a:r>
          </a:p>
          <a:p>
            <a:pPr lvl="1"/>
            <a:r>
              <a:rPr lang="en-US" dirty="0"/>
              <a:t>hopefully the next student will use it to run similar studies much faster</a:t>
            </a:r>
          </a:p>
        </p:txBody>
      </p:sp>
      <p:pic>
        <p:nvPicPr>
          <p:cNvPr id="8" name="Picture 7">
            <a:extLst>
              <a:ext uri="{FF2B5EF4-FFF2-40B4-BE49-F238E27FC236}">
                <a16:creationId xmlns:a16="http://schemas.microsoft.com/office/drawing/2014/main" id="{1CEAF8DF-294F-44E5-8D47-585953FDA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1" y="3511914"/>
            <a:ext cx="4300591" cy="3063240"/>
          </a:xfrm>
          <a:prstGeom prst="rect">
            <a:avLst/>
          </a:prstGeom>
        </p:spPr>
      </p:pic>
      <p:pic>
        <p:nvPicPr>
          <p:cNvPr id="10" name="Picture 9">
            <a:extLst>
              <a:ext uri="{FF2B5EF4-FFF2-40B4-BE49-F238E27FC236}">
                <a16:creationId xmlns:a16="http://schemas.microsoft.com/office/drawing/2014/main" id="{9313C545-2A6A-4166-BFF9-A1712BD92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499" y="3511914"/>
            <a:ext cx="4300592" cy="3063240"/>
          </a:xfrm>
          <a:prstGeom prst="rect">
            <a:avLst/>
          </a:prstGeom>
        </p:spPr>
      </p:pic>
      <p:pic>
        <p:nvPicPr>
          <p:cNvPr id="12" name="Picture 11">
            <a:extLst>
              <a:ext uri="{FF2B5EF4-FFF2-40B4-BE49-F238E27FC236}">
                <a16:creationId xmlns:a16="http://schemas.microsoft.com/office/drawing/2014/main" id="{AD38759E-82DD-4E07-B3E2-564C23EED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9950" y="3511914"/>
            <a:ext cx="4300592" cy="3063240"/>
          </a:xfrm>
          <a:prstGeom prst="rect">
            <a:avLst/>
          </a:prstGeom>
        </p:spPr>
      </p:pic>
      <p:sp>
        <p:nvSpPr>
          <p:cNvPr id="7" name="Rectangle 6">
            <a:extLst>
              <a:ext uri="{FF2B5EF4-FFF2-40B4-BE49-F238E27FC236}">
                <a16:creationId xmlns:a16="http://schemas.microsoft.com/office/drawing/2014/main" id="{C786CC01-F795-42E4-84E2-4324ADC45453}"/>
              </a:ext>
            </a:extLst>
          </p:cNvPr>
          <p:cNvSpPr/>
          <p:nvPr/>
        </p:nvSpPr>
        <p:spPr>
          <a:xfrm>
            <a:off x="0" y="0"/>
            <a:ext cx="5020888" cy="230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accent3"/>
                </a:solidFill>
              </a:rPr>
              <a:t>What?      Why?      How?      </a:t>
            </a:r>
            <a:r>
              <a:rPr lang="en-US" sz="1600" b="1" spc="300" dirty="0">
                <a:solidFill>
                  <a:schemeClr val="accent3"/>
                </a:solidFill>
              </a:rPr>
              <a:t>Results!</a:t>
            </a:r>
          </a:p>
        </p:txBody>
      </p:sp>
    </p:spTree>
    <p:custDataLst>
      <p:tags r:id="rId1"/>
    </p:custDataLst>
    <p:extLst>
      <p:ext uri="{BB962C8B-B14F-4D97-AF65-F5344CB8AC3E}">
        <p14:creationId xmlns:p14="http://schemas.microsoft.com/office/powerpoint/2010/main" val="330180636"/>
      </p:ext>
    </p:extLst>
  </p:cSld>
  <p:clrMapOvr>
    <a:masterClrMapping/>
  </p:clrMapOvr>
  <mc:AlternateContent xmlns:mc="http://schemas.openxmlformats.org/markup-compatibility/2006">
    <mc:Choice xmlns:p14="http://schemas.microsoft.com/office/powerpoint/2010/main" Requires="p14">
      <p:transition spd="slow" p14:dur="2000" advTm="32756"/>
    </mc:Choice>
    <mc:Fallback>
      <p:transition spd="slow" advTm="32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5|13.8|0.5|0.9|0.7"/>
</p:tagLst>
</file>

<file path=ppt/tags/tag2.xml><?xml version="1.0" encoding="utf-8"?>
<p:tagLst xmlns:a="http://schemas.openxmlformats.org/drawingml/2006/main" xmlns:r="http://schemas.openxmlformats.org/officeDocument/2006/relationships" xmlns:p="http://schemas.openxmlformats.org/presentationml/2006/main">
  <p:tag name="TIMING" val="|9.8|14.2"/>
</p:tagLst>
</file>

<file path=ppt/tags/tag3.xml><?xml version="1.0" encoding="utf-8"?>
<p:tagLst xmlns:a="http://schemas.openxmlformats.org/drawingml/2006/main" xmlns:r="http://schemas.openxmlformats.org/officeDocument/2006/relationships" xmlns:p="http://schemas.openxmlformats.org/presentationml/2006/main">
  <p:tag name="TIMING" val="|9|9.3|2.1|11.9"/>
</p:tagLst>
</file>

<file path=ppt/tags/tag4.xml><?xml version="1.0" encoding="utf-8"?>
<p:tagLst xmlns:a="http://schemas.openxmlformats.org/drawingml/2006/main" xmlns:r="http://schemas.openxmlformats.org/officeDocument/2006/relationships" xmlns:p="http://schemas.openxmlformats.org/presentationml/2006/main">
  <p:tag name="TIMING" val="|13.2|9.8|2.1|5.9|5.5|9.8|7.9"/>
</p:tagLst>
</file>

<file path=ppt/tags/tag5.xml><?xml version="1.0" encoding="utf-8"?>
<p:tagLst xmlns:a="http://schemas.openxmlformats.org/drawingml/2006/main" xmlns:r="http://schemas.openxmlformats.org/officeDocument/2006/relationships" xmlns:p="http://schemas.openxmlformats.org/presentationml/2006/main">
  <p:tag name="TIMING" val="|12.2|7.7|14.9"/>
</p:tagLst>
</file>

<file path=ppt/tags/tag6.xml><?xml version="1.0" encoding="utf-8"?>
<p:tagLst xmlns:a="http://schemas.openxmlformats.org/drawingml/2006/main" xmlns:r="http://schemas.openxmlformats.org/officeDocument/2006/relationships" xmlns:p="http://schemas.openxmlformats.org/presentationml/2006/main">
  <p:tag name="TIMING" val="|26.3|9.2|11.1|2.1|2.1"/>
</p:tagLst>
</file>

<file path=ppt/tags/tag7.xml><?xml version="1.0" encoding="utf-8"?>
<p:tagLst xmlns:a="http://schemas.openxmlformats.org/drawingml/2006/main" xmlns:r="http://schemas.openxmlformats.org/officeDocument/2006/relationships" xmlns:p="http://schemas.openxmlformats.org/presentationml/2006/main">
  <p:tag name="TIMING" val="|9.2|2.8|3.3|7|12.3"/>
</p:tagLst>
</file>

<file path=ppt/tags/tag8.xml><?xml version="1.0" encoding="utf-8"?>
<p:tagLst xmlns:a="http://schemas.openxmlformats.org/drawingml/2006/main" xmlns:r="http://schemas.openxmlformats.org/officeDocument/2006/relationships" xmlns:p="http://schemas.openxmlformats.org/presentationml/2006/main">
  <p:tag name="TIMING" val="|16.3"/>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3296"/>
      </a:accent1>
      <a:accent2>
        <a:srgbClr val="FF0000"/>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Widescreen</PresentationFormat>
  <Paragraphs>156</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Alien League</vt:lpstr>
      <vt:lpstr>Arial</vt:lpstr>
      <vt:lpstr>Wingdings</vt:lpstr>
      <vt:lpstr>Calibri</vt:lpstr>
      <vt:lpstr>Office Theme</vt:lpstr>
      <vt:lpstr>PowerPoint Presentation</vt:lpstr>
      <vt:lpstr>Introduction</vt:lpstr>
      <vt:lpstr>What?</vt:lpstr>
      <vt:lpstr>Why? </vt:lpstr>
      <vt:lpstr>How?</vt:lpstr>
      <vt:lpstr>How?</vt:lpstr>
      <vt:lpstr>How?</vt:lpstr>
      <vt:lpstr>Results</vt:lpstr>
      <vt:lpstr>Results</vt:lpstr>
      <vt:lpstr>PowerPoint Presentation</vt:lpstr>
      <vt:lpstr>Picture Sources</vt:lpstr>
      <vt:lpstr>COMs &amp; The Origin of Life</vt:lpstr>
      <vt:lpstr>The Framework:</vt:lpstr>
      <vt:lpstr>Documenting the Code:</vt:lpstr>
      <vt:lpstr>ODEs</vt:lpstr>
      <vt:lpstr>The Grain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fuchur</dc:creator>
  <cp:lastModifiedBy>fuchur</cp:lastModifiedBy>
  <cp:revision>70</cp:revision>
  <cp:lastPrinted>2017-09-07T03:17:51Z</cp:lastPrinted>
  <dcterms:created xsi:type="dcterms:W3CDTF">2017-09-06T00:47:35Z</dcterms:created>
  <dcterms:modified xsi:type="dcterms:W3CDTF">2017-09-07T05:16:04Z</dcterms:modified>
</cp:coreProperties>
</file>